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8" r:id="rId1"/>
  </p:sldMasterIdLst>
  <p:notesMasterIdLst>
    <p:notesMasterId r:id="rId48"/>
  </p:notesMasterIdLst>
  <p:sldIdLst>
    <p:sldId id="256" r:id="rId2"/>
    <p:sldId id="305" r:id="rId3"/>
    <p:sldId id="304" r:id="rId4"/>
    <p:sldId id="257" r:id="rId5"/>
    <p:sldId id="292" r:id="rId6"/>
    <p:sldId id="288" r:id="rId7"/>
    <p:sldId id="289" r:id="rId8"/>
    <p:sldId id="290" r:id="rId9"/>
    <p:sldId id="306" r:id="rId10"/>
    <p:sldId id="261" r:id="rId11"/>
    <p:sldId id="293" r:id="rId12"/>
    <p:sldId id="265" r:id="rId13"/>
    <p:sldId id="260" r:id="rId14"/>
    <p:sldId id="262" r:id="rId15"/>
    <p:sldId id="263" r:id="rId16"/>
    <p:sldId id="266" r:id="rId17"/>
    <p:sldId id="264" r:id="rId18"/>
    <p:sldId id="267" r:id="rId19"/>
    <p:sldId id="268" r:id="rId20"/>
    <p:sldId id="269" r:id="rId21"/>
    <p:sldId id="270" r:id="rId22"/>
    <p:sldId id="271" r:id="rId23"/>
    <p:sldId id="310" r:id="rId24"/>
    <p:sldId id="296" r:id="rId25"/>
    <p:sldId id="272" r:id="rId26"/>
    <p:sldId id="286" r:id="rId27"/>
    <p:sldId id="287" r:id="rId28"/>
    <p:sldId id="273" r:id="rId29"/>
    <p:sldId id="275" r:id="rId30"/>
    <p:sldId id="276" r:id="rId31"/>
    <p:sldId id="277" r:id="rId32"/>
    <p:sldId id="279" r:id="rId33"/>
    <p:sldId id="299" r:id="rId34"/>
    <p:sldId id="300" r:id="rId35"/>
    <p:sldId id="301" r:id="rId36"/>
    <p:sldId id="302" r:id="rId37"/>
    <p:sldId id="303" r:id="rId38"/>
    <p:sldId id="278" r:id="rId39"/>
    <p:sldId id="280" r:id="rId40"/>
    <p:sldId id="281" r:id="rId41"/>
    <p:sldId id="282" r:id="rId42"/>
    <p:sldId id="283" r:id="rId43"/>
    <p:sldId id="284" r:id="rId44"/>
    <p:sldId id="285" r:id="rId45"/>
    <p:sldId id="308" r:id="rId46"/>
    <p:sldId id="307" r:id="rId47"/>
  </p:sldIdLst>
  <p:sldSz cx="9144000" cy="5143500" type="screen16x9"/>
  <p:notesSz cx="6858000" cy="9144000"/>
  <p:embeddedFontLst>
    <p:embeddedFont>
      <p:font typeface="Caveat" panose="020B0604020202020204" charset="0"/>
      <p:regular r:id="rId49"/>
      <p:bold r:id="rId50"/>
    </p:embeddedFont>
    <p:embeddedFont>
      <p:font typeface="Consolas" panose="020B0609020204030204" pitchFamily="49" charset="0"/>
      <p:regular r:id="rId51"/>
      <p:bold r:id="rId52"/>
      <p:italic r:id="rId53"/>
      <p:boldItalic r:id="rId54"/>
    </p:embeddedFont>
    <p:embeddedFont>
      <p:font typeface="Hack" panose="020B0609030202020204" pitchFamily="49" charset="0"/>
      <p:regular r:id="rId55"/>
      <p:bold r:id="rId56"/>
      <p:italic r:id="rId57"/>
      <p:boldItalic r:id="rId58"/>
    </p:embeddedFont>
    <p:embeddedFont>
      <p:font typeface="Star Trek TNG-Title" panose="020B0500000000000000"/>
      <p:regular r:id="rId59"/>
    </p:embeddedFont>
    <p:embeddedFont>
      <p:font typeface="Ubuntu" panose="020B0504030602030204" pitchFamily="34" charset="0"/>
      <p:regular r:id="rId60"/>
      <p:bold r:id="rId61"/>
      <p:italic r:id="rId62"/>
      <p:boldItalic r:id="rId63"/>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pos="1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26CDA0"/>
    <a:srgbClr val="A02B93"/>
    <a:srgbClr val="1F4A7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6723" autoAdjust="0"/>
  </p:normalViewPr>
  <p:slideViewPr>
    <p:cSldViewPr snapToGrid="0">
      <p:cViewPr varScale="1">
        <p:scale>
          <a:sx n="131" d="100"/>
          <a:sy n="131" d="100"/>
        </p:scale>
        <p:origin x="126" y="648"/>
      </p:cViewPr>
      <p:guideLst>
        <p:guide orient="horz" pos="1620"/>
        <p:guide pos="2880"/>
        <p:guide pos="1464"/>
      </p:guideLst>
    </p:cSldViewPr>
  </p:slideViewPr>
  <p:outlineViewPr>
    <p:cViewPr>
      <p:scale>
        <a:sx n="33" d="100"/>
        <a:sy n="33" d="100"/>
      </p:scale>
      <p:origin x="0" y="-118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BAEE3-E4FD-4D56-9E7B-640E7949A4C5}"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ED70370C-181E-4C1E-BE5D-165B4B9E2B3D}">
      <dgm:prSet phldrT="[Text]"/>
      <dgm:spPr/>
      <dgm:t>
        <a:bodyPr/>
        <a:lstStyle/>
        <a:p>
          <a:r>
            <a:rPr lang="en-US" dirty="0"/>
            <a:t>Define Goal</a:t>
          </a:r>
        </a:p>
      </dgm:t>
    </dgm:pt>
    <dgm:pt modelId="{0AC255CE-7E00-4416-AD78-A22686985F9E}" type="parTrans" cxnId="{6AC5BD6F-6F4B-4FD2-9525-4C86BA3E26E1}">
      <dgm:prSet/>
      <dgm:spPr/>
      <dgm:t>
        <a:bodyPr/>
        <a:lstStyle/>
        <a:p>
          <a:endParaRPr lang="en-US"/>
        </a:p>
      </dgm:t>
    </dgm:pt>
    <dgm:pt modelId="{86B66485-83AD-4461-871B-CE9B3C9627D7}" type="sibTrans" cxnId="{6AC5BD6F-6F4B-4FD2-9525-4C86BA3E26E1}">
      <dgm:prSet/>
      <dgm:spPr/>
      <dgm:t>
        <a:bodyPr/>
        <a:lstStyle/>
        <a:p>
          <a:endParaRPr lang="en-US"/>
        </a:p>
      </dgm:t>
    </dgm:pt>
    <dgm:pt modelId="{D0AFEA2F-73A5-4512-AF1C-33B14C8DB318}">
      <dgm:prSet/>
      <dgm:spPr/>
      <dgm:t>
        <a:bodyPr/>
        <a:lstStyle/>
        <a:p>
          <a:r>
            <a:rPr lang="en-US" dirty="0"/>
            <a:t>Conceive Solution</a:t>
          </a:r>
        </a:p>
      </dgm:t>
    </dgm:pt>
    <dgm:pt modelId="{FCED5023-2DED-42EC-B9A4-1E05BB410926}" type="parTrans" cxnId="{FED42EC2-209F-4C32-8F4B-C083A31490CB}">
      <dgm:prSet/>
      <dgm:spPr/>
      <dgm:t>
        <a:bodyPr/>
        <a:lstStyle/>
        <a:p>
          <a:endParaRPr lang="en-US"/>
        </a:p>
      </dgm:t>
    </dgm:pt>
    <dgm:pt modelId="{640A53FC-0F1C-41B9-B7E7-3FCF5208C159}" type="sibTrans" cxnId="{FED42EC2-209F-4C32-8F4B-C083A31490CB}">
      <dgm:prSet/>
      <dgm:spPr/>
      <dgm:t>
        <a:bodyPr/>
        <a:lstStyle/>
        <a:p>
          <a:endParaRPr lang="en-US"/>
        </a:p>
      </dgm:t>
    </dgm:pt>
    <dgm:pt modelId="{A000BBDD-8942-4E36-8F62-AD5986AEB04E}">
      <dgm:prSet/>
      <dgm:spPr/>
      <dgm:t>
        <a:bodyPr/>
        <a:lstStyle/>
        <a:p>
          <a:r>
            <a:rPr lang="en-US"/>
            <a:t>Plan </a:t>
          </a:r>
          <a:endParaRPr lang="en-US" dirty="0"/>
        </a:p>
      </dgm:t>
    </dgm:pt>
    <dgm:pt modelId="{5EF64523-D2C7-4CDB-9589-CFCA736D720B}" type="parTrans" cxnId="{66B9D7A5-F608-4202-8E62-FF1DD5AFB119}">
      <dgm:prSet/>
      <dgm:spPr/>
      <dgm:t>
        <a:bodyPr/>
        <a:lstStyle/>
        <a:p>
          <a:endParaRPr lang="en-US"/>
        </a:p>
      </dgm:t>
    </dgm:pt>
    <dgm:pt modelId="{7A9A4B38-3EA6-4DF7-BCBD-F2375255DC8C}" type="sibTrans" cxnId="{66B9D7A5-F608-4202-8E62-FF1DD5AFB119}">
      <dgm:prSet/>
      <dgm:spPr/>
      <dgm:t>
        <a:bodyPr/>
        <a:lstStyle/>
        <a:p>
          <a:endParaRPr lang="en-US"/>
        </a:p>
      </dgm:t>
    </dgm:pt>
    <dgm:pt modelId="{5DA1248E-FEF5-43CF-9DFA-9A32F2BCAA28}">
      <dgm:prSet/>
      <dgm:spPr/>
      <dgm:t>
        <a:bodyPr/>
        <a:lstStyle/>
        <a:p>
          <a:r>
            <a:rPr lang="en-US"/>
            <a:t>Implement</a:t>
          </a:r>
          <a:endParaRPr lang="en-US" dirty="0"/>
        </a:p>
      </dgm:t>
    </dgm:pt>
    <dgm:pt modelId="{F7E98D91-36EC-4EA3-AC4E-35BE44477C58}" type="parTrans" cxnId="{1034CA88-296E-4D82-85EF-481D126E5C9F}">
      <dgm:prSet/>
      <dgm:spPr/>
      <dgm:t>
        <a:bodyPr/>
        <a:lstStyle/>
        <a:p>
          <a:endParaRPr lang="en-US"/>
        </a:p>
      </dgm:t>
    </dgm:pt>
    <dgm:pt modelId="{2BF1E0C9-0E6F-4B22-B680-20A570C1FDF1}" type="sibTrans" cxnId="{1034CA88-296E-4D82-85EF-481D126E5C9F}">
      <dgm:prSet/>
      <dgm:spPr/>
      <dgm:t>
        <a:bodyPr/>
        <a:lstStyle/>
        <a:p>
          <a:endParaRPr lang="en-US"/>
        </a:p>
      </dgm:t>
    </dgm:pt>
    <dgm:pt modelId="{F1959DD7-5421-430B-B6E0-3824CC2FE1BD}">
      <dgm:prSet/>
      <dgm:spPr/>
      <dgm:t>
        <a:bodyPr/>
        <a:lstStyle/>
        <a:p>
          <a:r>
            <a:rPr lang="en-US"/>
            <a:t>Test</a:t>
          </a:r>
          <a:endParaRPr lang="en-US" dirty="0"/>
        </a:p>
      </dgm:t>
    </dgm:pt>
    <dgm:pt modelId="{A5E1F11D-FC06-4011-90CE-1B74CA511417}" type="parTrans" cxnId="{29594691-7830-468A-B478-57F4EC9F36B9}">
      <dgm:prSet/>
      <dgm:spPr/>
      <dgm:t>
        <a:bodyPr/>
        <a:lstStyle/>
        <a:p>
          <a:endParaRPr lang="en-US"/>
        </a:p>
      </dgm:t>
    </dgm:pt>
    <dgm:pt modelId="{2AE20A18-CAFD-40A4-82C6-FC24B54BB28F}" type="sibTrans" cxnId="{29594691-7830-468A-B478-57F4EC9F36B9}">
      <dgm:prSet/>
      <dgm:spPr/>
      <dgm:t>
        <a:bodyPr/>
        <a:lstStyle/>
        <a:p>
          <a:endParaRPr lang="en-US"/>
        </a:p>
      </dgm:t>
    </dgm:pt>
    <dgm:pt modelId="{35EE8D02-AF1E-47A9-8B71-97C92F660B07}">
      <dgm:prSet/>
      <dgm:spPr/>
      <dgm:t>
        <a:bodyPr/>
        <a:lstStyle/>
        <a:p>
          <a:r>
            <a:rPr lang="en-US" dirty="0"/>
            <a:t>Improve</a:t>
          </a:r>
        </a:p>
      </dgm:t>
    </dgm:pt>
    <dgm:pt modelId="{70BC625F-62FB-4081-ABC9-3B6EE6A704D4}" type="parTrans" cxnId="{F3CD45A8-827B-45CC-80F2-E398991CE224}">
      <dgm:prSet/>
      <dgm:spPr/>
      <dgm:t>
        <a:bodyPr/>
        <a:lstStyle/>
        <a:p>
          <a:endParaRPr lang="en-US"/>
        </a:p>
      </dgm:t>
    </dgm:pt>
    <dgm:pt modelId="{DF72A021-0903-4821-8C89-E55C0AAA4BBD}" type="sibTrans" cxnId="{F3CD45A8-827B-45CC-80F2-E398991CE224}">
      <dgm:prSet/>
      <dgm:spPr/>
      <dgm:t>
        <a:bodyPr/>
        <a:lstStyle/>
        <a:p>
          <a:endParaRPr lang="en-US"/>
        </a:p>
      </dgm:t>
    </dgm:pt>
    <dgm:pt modelId="{C5AABA0A-F2E5-4B6B-B41F-F6464D7A232F}" type="pres">
      <dgm:prSet presAssocID="{FC5BAEE3-E4FD-4D56-9E7B-640E7949A4C5}" presName="cycle" presStyleCnt="0">
        <dgm:presLayoutVars>
          <dgm:dir/>
          <dgm:resizeHandles val="exact"/>
        </dgm:presLayoutVars>
      </dgm:prSet>
      <dgm:spPr/>
    </dgm:pt>
    <dgm:pt modelId="{F4D4F221-811E-4400-85A2-8F8715858EA0}" type="pres">
      <dgm:prSet presAssocID="{ED70370C-181E-4C1E-BE5D-165B4B9E2B3D}" presName="node" presStyleLbl="node1" presStyleIdx="0" presStyleCnt="6">
        <dgm:presLayoutVars>
          <dgm:bulletEnabled val="1"/>
        </dgm:presLayoutVars>
      </dgm:prSet>
      <dgm:spPr/>
    </dgm:pt>
    <dgm:pt modelId="{DE92B70A-57A1-462D-901D-4F16D818900E}" type="pres">
      <dgm:prSet presAssocID="{86B66485-83AD-4461-871B-CE9B3C9627D7}" presName="sibTrans" presStyleLbl="sibTrans2D1" presStyleIdx="0" presStyleCnt="6"/>
      <dgm:spPr/>
    </dgm:pt>
    <dgm:pt modelId="{34E59E04-2075-4948-A072-65FE4D1AE212}" type="pres">
      <dgm:prSet presAssocID="{86B66485-83AD-4461-871B-CE9B3C9627D7}" presName="connectorText" presStyleLbl="sibTrans2D1" presStyleIdx="0" presStyleCnt="6"/>
      <dgm:spPr/>
    </dgm:pt>
    <dgm:pt modelId="{74EF63F5-348E-448E-B2FB-BA3134AA9E19}" type="pres">
      <dgm:prSet presAssocID="{D0AFEA2F-73A5-4512-AF1C-33B14C8DB318}" presName="node" presStyleLbl="node1" presStyleIdx="1" presStyleCnt="6">
        <dgm:presLayoutVars>
          <dgm:bulletEnabled val="1"/>
        </dgm:presLayoutVars>
      </dgm:prSet>
      <dgm:spPr/>
    </dgm:pt>
    <dgm:pt modelId="{892498C4-3127-43C2-B77B-6C9CA27E8E2E}" type="pres">
      <dgm:prSet presAssocID="{640A53FC-0F1C-41B9-B7E7-3FCF5208C159}" presName="sibTrans" presStyleLbl="sibTrans2D1" presStyleIdx="1" presStyleCnt="6"/>
      <dgm:spPr/>
    </dgm:pt>
    <dgm:pt modelId="{30CF270D-1F2D-4297-BF3A-C504B67E5A71}" type="pres">
      <dgm:prSet presAssocID="{640A53FC-0F1C-41B9-B7E7-3FCF5208C159}" presName="connectorText" presStyleLbl="sibTrans2D1" presStyleIdx="1" presStyleCnt="6"/>
      <dgm:spPr/>
    </dgm:pt>
    <dgm:pt modelId="{8FD7F2C6-8FAC-4406-BBC7-3A024D6F4482}" type="pres">
      <dgm:prSet presAssocID="{A000BBDD-8942-4E36-8F62-AD5986AEB04E}" presName="node" presStyleLbl="node1" presStyleIdx="2" presStyleCnt="6">
        <dgm:presLayoutVars>
          <dgm:bulletEnabled val="1"/>
        </dgm:presLayoutVars>
      </dgm:prSet>
      <dgm:spPr/>
    </dgm:pt>
    <dgm:pt modelId="{C86D3813-5D01-4AAF-9441-98A339692DB1}" type="pres">
      <dgm:prSet presAssocID="{7A9A4B38-3EA6-4DF7-BCBD-F2375255DC8C}" presName="sibTrans" presStyleLbl="sibTrans2D1" presStyleIdx="2" presStyleCnt="6"/>
      <dgm:spPr/>
    </dgm:pt>
    <dgm:pt modelId="{C77E04CB-2B7E-47D6-9F02-35F7DBFF5611}" type="pres">
      <dgm:prSet presAssocID="{7A9A4B38-3EA6-4DF7-BCBD-F2375255DC8C}" presName="connectorText" presStyleLbl="sibTrans2D1" presStyleIdx="2" presStyleCnt="6"/>
      <dgm:spPr/>
    </dgm:pt>
    <dgm:pt modelId="{3C4F112E-9FE0-4024-B4E1-4D2A2D2BB37D}" type="pres">
      <dgm:prSet presAssocID="{5DA1248E-FEF5-43CF-9DFA-9A32F2BCAA28}" presName="node" presStyleLbl="node1" presStyleIdx="3" presStyleCnt="6">
        <dgm:presLayoutVars>
          <dgm:bulletEnabled val="1"/>
        </dgm:presLayoutVars>
      </dgm:prSet>
      <dgm:spPr/>
    </dgm:pt>
    <dgm:pt modelId="{65EEDD60-2AF5-4223-BD06-1A346CD3A93A}" type="pres">
      <dgm:prSet presAssocID="{2BF1E0C9-0E6F-4B22-B680-20A570C1FDF1}" presName="sibTrans" presStyleLbl="sibTrans2D1" presStyleIdx="3" presStyleCnt="6"/>
      <dgm:spPr/>
    </dgm:pt>
    <dgm:pt modelId="{35C0FC83-CE2A-4441-BFF0-003DC842F393}" type="pres">
      <dgm:prSet presAssocID="{2BF1E0C9-0E6F-4B22-B680-20A570C1FDF1}" presName="connectorText" presStyleLbl="sibTrans2D1" presStyleIdx="3" presStyleCnt="6"/>
      <dgm:spPr/>
    </dgm:pt>
    <dgm:pt modelId="{F1FC74CB-9F6D-4B36-9EF2-CD653C73FD5D}" type="pres">
      <dgm:prSet presAssocID="{F1959DD7-5421-430B-B6E0-3824CC2FE1BD}" presName="node" presStyleLbl="node1" presStyleIdx="4" presStyleCnt="6">
        <dgm:presLayoutVars>
          <dgm:bulletEnabled val="1"/>
        </dgm:presLayoutVars>
      </dgm:prSet>
      <dgm:spPr/>
    </dgm:pt>
    <dgm:pt modelId="{DE1A5E32-D3CF-4829-A564-4AE0134643BA}" type="pres">
      <dgm:prSet presAssocID="{2AE20A18-CAFD-40A4-82C6-FC24B54BB28F}" presName="sibTrans" presStyleLbl="sibTrans2D1" presStyleIdx="4" presStyleCnt="6"/>
      <dgm:spPr/>
    </dgm:pt>
    <dgm:pt modelId="{3910A44A-8978-4612-8318-B7082FD34193}" type="pres">
      <dgm:prSet presAssocID="{2AE20A18-CAFD-40A4-82C6-FC24B54BB28F}" presName="connectorText" presStyleLbl="sibTrans2D1" presStyleIdx="4" presStyleCnt="6"/>
      <dgm:spPr/>
    </dgm:pt>
    <dgm:pt modelId="{0B9A2044-8F03-435D-8A03-B8C60471E569}" type="pres">
      <dgm:prSet presAssocID="{35EE8D02-AF1E-47A9-8B71-97C92F660B07}" presName="node" presStyleLbl="node1" presStyleIdx="5" presStyleCnt="6">
        <dgm:presLayoutVars>
          <dgm:bulletEnabled val="1"/>
        </dgm:presLayoutVars>
      </dgm:prSet>
      <dgm:spPr/>
    </dgm:pt>
    <dgm:pt modelId="{1C2AD1A9-9FEB-4763-99A5-79529EC97F12}" type="pres">
      <dgm:prSet presAssocID="{DF72A021-0903-4821-8C89-E55C0AAA4BBD}" presName="sibTrans" presStyleLbl="sibTrans2D1" presStyleIdx="5" presStyleCnt="6"/>
      <dgm:spPr/>
    </dgm:pt>
    <dgm:pt modelId="{24F685F1-8F8C-4117-B1FC-832F429A3E3D}" type="pres">
      <dgm:prSet presAssocID="{DF72A021-0903-4821-8C89-E55C0AAA4BBD}" presName="connectorText" presStyleLbl="sibTrans2D1" presStyleIdx="5" presStyleCnt="6"/>
      <dgm:spPr/>
    </dgm:pt>
  </dgm:ptLst>
  <dgm:cxnLst>
    <dgm:cxn modelId="{0ED9F70D-4CF1-4EC7-860D-62DB02DE1887}" type="presOf" srcId="{2AE20A18-CAFD-40A4-82C6-FC24B54BB28F}" destId="{DE1A5E32-D3CF-4829-A564-4AE0134643BA}" srcOrd="0" destOrd="0" presId="urn:microsoft.com/office/officeart/2005/8/layout/cycle2"/>
    <dgm:cxn modelId="{25387D0E-548B-44C5-8482-512B5660E4CD}" type="presOf" srcId="{640A53FC-0F1C-41B9-B7E7-3FCF5208C159}" destId="{892498C4-3127-43C2-B77B-6C9CA27E8E2E}" srcOrd="0" destOrd="0" presId="urn:microsoft.com/office/officeart/2005/8/layout/cycle2"/>
    <dgm:cxn modelId="{81FC1515-7B93-4075-BF73-8E3FA277D7EE}" type="presOf" srcId="{640A53FC-0F1C-41B9-B7E7-3FCF5208C159}" destId="{30CF270D-1F2D-4297-BF3A-C504B67E5A71}" srcOrd="1" destOrd="0" presId="urn:microsoft.com/office/officeart/2005/8/layout/cycle2"/>
    <dgm:cxn modelId="{90C70319-AD3C-4DB4-91B2-4A01F5379C73}" type="presOf" srcId="{F1959DD7-5421-430B-B6E0-3824CC2FE1BD}" destId="{F1FC74CB-9F6D-4B36-9EF2-CD653C73FD5D}" srcOrd="0" destOrd="0" presId="urn:microsoft.com/office/officeart/2005/8/layout/cycle2"/>
    <dgm:cxn modelId="{D8FB0737-B619-49FB-893E-D8D54762311A}" type="presOf" srcId="{86B66485-83AD-4461-871B-CE9B3C9627D7}" destId="{DE92B70A-57A1-462D-901D-4F16D818900E}" srcOrd="0" destOrd="0" presId="urn:microsoft.com/office/officeart/2005/8/layout/cycle2"/>
    <dgm:cxn modelId="{86AD653C-338F-4F8B-B933-CEE4C9B6CF75}" type="presOf" srcId="{5DA1248E-FEF5-43CF-9DFA-9A32F2BCAA28}" destId="{3C4F112E-9FE0-4024-B4E1-4D2A2D2BB37D}" srcOrd="0" destOrd="0" presId="urn:microsoft.com/office/officeart/2005/8/layout/cycle2"/>
    <dgm:cxn modelId="{30A88D5D-3F17-4BC3-8AAB-EB1D59BCCA85}" type="presOf" srcId="{86B66485-83AD-4461-871B-CE9B3C9627D7}" destId="{34E59E04-2075-4948-A072-65FE4D1AE212}" srcOrd="1" destOrd="0" presId="urn:microsoft.com/office/officeart/2005/8/layout/cycle2"/>
    <dgm:cxn modelId="{ED6B9E60-F9EA-44B5-9617-79813C3E8D5F}" type="presOf" srcId="{2BF1E0C9-0E6F-4B22-B680-20A570C1FDF1}" destId="{35C0FC83-CE2A-4441-BFF0-003DC842F393}" srcOrd="1" destOrd="0" presId="urn:microsoft.com/office/officeart/2005/8/layout/cycle2"/>
    <dgm:cxn modelId="{324FFA60-50E1-416D-8ED7-81977DB9194C}" type="presOf" srcId="{35EE8D02-AF1E-47A9-8B71-97C92F660B07}" destId="{0B9A2044-8F03-435D-8A03-B8C60471E569}" srcOrd="0" destOrd="0" presId="urn:microsoft.com/office/officeart/2005/8/layout/cycle2"/>
    <dgm:cxn modelId="{5841E86A-565F-484B-8D9A-12D44E982165}" type="presOf" srcId="{DF72A021-0903-4821-8C89-E55C0AAA4BBD}" destId="{1C2AD1A9-9FEB-4763-99A5-79529EC97F12}" srcOrd="0" destOrd="0" presId="urn:microsoft.com/office/officeart/2005/8/layout/cycle2"/>
    <dgm:cxn modelId="{6AC5BD6F-6F4B-4FD2-9525-4C86BA3E26E1}" srcId="{FC5BAEE3-E4FD-4D56-9E7B-640E7949A4C5}" destId="{ED70370C-181E-4C1E-BE5D-165B4B9E2B3D}" srcOrd="0" destOrd="0" parTransId="{0AC255CE-7E00-4416-AD78-A22686985F9E}" sibTransId="{86B66485-83AD-4461-871B-CE9B3C9627D7}"/>
    <dgm:cxn modelId="{E5DC7A88-5872-41D6-AB9B-2A574E8870AC}" type="presOf" srcId="{A000BBDD-8942-4E36-8F62-AD5986AEB04E}" destId="{8FD7F2C6-8FAC-4406-BBC7-3A024D6F4482}" srcOrd="0" destOrd="0" presId="urn:microsoft.com/office/officeart/2005/8/layout/cycle2"/>
    <dgm:cxn modelId="{1034CA88-296E-4D82-85EF-481D126E5C9F}" srcId="{FC5BAEE3-E4FD-4D56-9E7B-640E7949A4C5}" destId="{5DA1248E-FEF5-43CF-9DFA-9A32F2BCAA28}" srcOrd="3" destOrd="0" parTransId="{F7E98D91-36EC-4EA3-AC4E-35BE44477C58}" sibTransId="{2BF1E0C9-0E6F-4B22-B680-20A570C1FDF1}"/>
    <dgm:cxn modelId="{5C081991-B49F-49DD-A983-A5444339A02D}" type="presOf" srcId="{7A9A4B38-3EA6-4DF7-BCBD-F2375255DC8C}" destId="{C77E04CB-2B7E-47D6-9F02-35F7DBFF5611}" srcOrd="1" destOrd="0" presId="urn:microsoft.com/office/officeart/2005/8/layout/cycle2"/>
    <dgm:cxn modelId="{29594691-7830-468A-B478-57F4EC9F36B9}" srcId="{FC5BAEE3-E4FD-4D56-9E7B-640E7949A4C5}" destId="{F1959DD7-5421-430B-B6E0-3824CC2FE1BD}" srcOrd="4" destOrd="0" parTransId="{A5E1F11D-FC06-4011-90CE-1B74CA511417}" sibTransId="{2AE20A18-CAFD-40A4-82C6-FC24B54BB28F}"/>
    <dgm:cxn modelId="{D04DAA9A-CE5A-41F0-894F-BD8ED8ECCBA1}" type="presOf" srcId="{D0AFEA2F-73A5-4512-AF1C-33B14C8DB318}" destId="{74EF63F5-348E-448E-B2FB-BA3134AA9E19}" srcOrd="0" destOrd="0" presId="urn:microsoft.com/office/officeart/2005/8/layout/cycle2"/>
    <dgm:cxn modelId="{2E2FDF9E-92C3-4291-A340-58F26ACFC321}" type="presOf" srcId="{DF72A021-0903-4821-8C89-E55C0AAA4BBD}" destId="{24F685F1-8F8C-4117-B1FC-832F429A3E3D}" srcOrd="1" destOrd="0" presId="urn:microsoft.com/office/officeart/2005/8/layout/cycle2"/>
    <dgm:cxn modelId="{2F1516A4-D1CE-4B4C-8B17-242AA3EC898D}" type="presOf" srcId="{7A9A4B38-3EA6-4DF7-BCBD-F2375255DC8C}" destId="{C86D3813-5D01-4AAF-9441-98A339692DB1}" srcOrd="0" destOrd="0" presId="urn:microsoft.com/office/officeart/2005/8/layout/cycle2"/>
    <dgm:cxn modelId="{66B9D7A5-F608-4202-8E62-FF1DD5AFB119}" srcId="{FC5BAEE3-E4FD-4D56-9E7B-640E7949A4C5}" destId="{A000BBDD-8942-4E36-8F62-AD5986AEB04E}" srcOrd="2" destOrd="0" parTransId="{5EF64523-D2C7-4CDB-9589-CFCA736D720B}" sibTransId="{7A9A4B38-3EA6-4DF7-BCBD-F2375255DC8C}"/>
    <dgm:cxn modelId="{F3CD45A8-827B-45CC-80F2-E398991CE224}" srcId="{FC5BAEE3-E4FD-4D56-9E7B-640E7949A4C5}" destId="{35EE8D02-AF1E-47A9-8B71-97C92F660B07}" srcOrd="5" destOrd="0" parTransId="{70BC625F-62FB-4081-ABC9-3B6EE6A704D4}" sibTransId="{DF72A021-0903-4821-8C89-E55C0AAA4BBD}"/>
    <dgm:cxn modelId="{FED42EC2-209F-4C32-8F4B-C083A31490CB}" srcId="{FC5BAEE3-E4FD-4D56-9E7B-640E7949A4C5}" destId="{D0AFEA2F-73A5-4512-AF1C-33B14C8DB318}" srcOrd="1" destOrd="0" parTransId="{FCED5023-2DED-42EC-B9A4-1E05BB410926}" sibTransId="{640A53FC-0F1C-41B9-B7E7-3FCF5208C159}"/>
    <dgm:cxn modelId="{E96604D5-9E81-4C53-99F4-6D4707F27073}" type="presOf" srcId="{2AE20A18-CAFD-40A4-82C6-FC24B54BB28F}" destId="{3910A44A-8978-4612-8318-B7082FD34193}" srcOrd="1" destOrd="0" presId="urn:microsoft.com/office/officeart/2005/8/layout/cycle2"/>
    <dgm:cxn modelId="{94D8BDDC-BAE2-4A1E-A988-07B6605C4F10}" type="presOf" srcId="{FC5BAEE3-E4FD-4D56-9E7B-640E7949A4C5}" destId="{C5AABA0A-F2E5-4B6B-B41F-F6464D7A232F}" srcOrd="0" destOrd="0" presId="urn:microsoft.com/office/officeart/2005/8/layout/cycle2"/>
    <dgm:cxn modelId="{D89745E2-23DF-48C3-8933-AA0D703FA19D}" type="presOf" srcId="{2BF1E0C9-0E6F-4B22-B680-20A570C1FDF1}" destId="{65EEDD60-2AF5-4223-BD06-1A346CD3A93A}" srcOrd="0" destOrd="0" presId="urn:microsoft.com/office/officeart/2005/8/layout/cycle2"/>
    <dgm:cxn modelId="{746D8CEA-20B2-4962-AD00-B02E1F24C46C}" type="presOf" srcId="{ED70370C-181E-4C1E-BE5D-165B4B9E2B3D}" destId="{F4D4F221-811E-4400-85A2-8F8715858EA0}" srcOrd="0" destOrd="0" presId="urn:microsoft.com/office/officeart/2005/8/layout/cycle2"/>
    <dgm:cxn modelId="{C6AE2A18-D962-4326-8497-C05AFB9C8602}" type="presParOf" srcId="{C5AABA0A-F2E5-4B6B-B41F-F6464D7A232F}" destId="{F4D4F221-811E-4400-85A2-8F8715858EA0}" srcOrd="0" destOrd="0" presId="urn:microsoft.com/office/officeart/2005/8/layout/cycle2"/>
    <dgm:cxn modelId="{7C8A7DD4-742B-428E-B81F-32F92145DA15}" type="presParOf" srcId="{C5AABA0A-F2E5-4B6B-B41F-F6464D7A232F}" destId="{DE92B70A-57A1-462D-901D-4F16D818900E}" srcOrd="1" destOrd="0" presId="urn:microsoft.com/office/officeart/2005/8/layout/cycle2"/>
    <dgm:cxn modelId="{C42F3665-CDF5-47DC-9DA1-203B69CCCF93}" type="presParOf" srcId="{DE92B70A-57A1-462D-901D-4F16D818900E}" destId="{34E59E04-2075-4948-A072-65FE4D1AE212}" srcOrd="0" destOrd="0" presId="urn:microsoft.com/office/officeart/2005/8/layout/cycle2"/>
    <dgm:cxn modelId="{84331B64-369B-4977-B8B2-4AF60725557B}" type="presParOf" srcId="{C5AABA0A-F2E5-4B6B-B41F-F6464D7A232F}" destId="{74EF63F5-348E-448E-B2FB-BA3134AA9E19}" srcOrd="2" destOrd="0" presId="urn:microsoft.com/office/officeart/2005/8/layout/cycle2"/>
    <dgm:cxn modelId="{6FD5DE7C-D945-4D8E-9EBC-CEF584CB02B0}" type="presParOf" srcId="{C5AABA0A-F2E5-4B6B-B41F-F6464D7A232F}" destId="{892498C4-3127-43C2-B77B-6C9CA27E8E2E}" srcOrd="3" destOrd="0" presId="urn:microsoft.com/office/officeart/2005/8/layout/cycle2"/>
    <dgm:cxn modelId="{9C0134F6-119A-4EA6-BD4F-B1D3105FF9BA}" type="presParOf" srcId="{892498C4-3127-43C2-B77B-6C9CA27E8E2E}" destId="{30CF270D-1F2D-4297-BF3A-C504B67E5A71}" srcOrd="0" destOrd="0" presId="urn:microsoft.com/office/officeart/2005/8/layout/cycle2"/>
    <dgm:cxn modelId="{5AF2C770-7CF7-4D6A-BD47-86AF82342F27}" type="presParOf" srcId="{C5AABA0A-F2E5-4B6B-B41F-F6464D7A232F}" destId="{8FD7F2C6-8FAC-4406-BBC7-3A024D6F4482}" srcOrd="4" destOrd="0" presId="urn:microsoft.com/office/officeart/2005/8/layout/cycle2"/>
    <dgm:cxn modelId="{A99D7684-1CD0-4C5A-B7BA-C56E787D3AEF}" type="presParOf" srcId="{C5AABA0A-F2E5-4B6B-B41F-F6464D7A232F}" destId="{C86D3813-5D01-4AAF-9441-98A339692DB1}" srcOrd="5" destOrd="0" presId="urn:microsoft.com/office/officeart/2005/8/layout/cycle2"/>
    <dgm:cxn modelId="{79F13842-80C9-4A84-B924-DAD72AA7C8ED}" type="presParOf" srcId="{C86D3813-5D01-4AAF-9441-98A339692DB1}" destId="{C77E04CB-2B7E-47D6-9F02-35F7DBFF5611}" srcOrd="0" destOrd="0" presId="urn:microsoft.com/office/officeart/2005/8/layout/cycle2"/>
    <dgm:cxn modelId="{12D7FB01-41C0-4626-AA17-993974732D7C}" type="presParOf" srcId="{C5AABA0A-F2E5-4B6B-B41F-F6464D7A232F}" destId="{3C4F112E-9FE0-4024-B4E1-4D2A2D2BB37D}" srcOrd="6" destOrd="0" presId="urn:microsoft.com/office/officeart/2005/8/layout/cycle2"/>
    <dgm:cxn modelId="{D51B47B9-D113-4EAF-A8B7-7853610037EB}" type="presParOf" srcId="{C5AABA0A-F2E5-4B6B-B41F-F6464D7A232F}" destId="{65EEDD60-2AF5-4223-BD06-1A346CD3A93A}" srcOrd="7" destOrd="0" presId="urn:microsoft.com/office/officeart/2005/8/layout/cycle2"/>
    <dgm:cxn modelId="{10CE0A5D-29DF-49E5-B64A-29C12482CD51}" type="presParOf" srcId="{65EEDD60-2AF5-4223-BD06-1A346CD3A93A}" destId="{35C0FC83-CE2A-4441-BFF0-003DC842F393}" srcOrd="0" destOrd="0" presId="urn:microsoft.com/office/officeart/2005/8/layout/cycle2"/>
    <dgm:cxn modelId="{BE902551-0157-43E6-9E03-A32E54FD633B}" type="presParOf" srcId="{C5AABA0A-F2E5-4B6B-B41F-F6464D7A232F}" destId="{F1FC74CB-9F6D-4B36-9EF2-CD653C73FD5D}" srcOrd="8" destOrd="0" presId="urn:microsoft.com/office/officeart/2005/8/layout/cycle2"/>
    <dgm:cxn modelId="{9DFD66A9-5F08-44E6-8C75-241DAF8EA054}" type="presParOf" srcId="{C5AABA0A-F2E5-4B6B-B41F-F6464D7A232F}" destId="{DE1A5E32-D3CF-4829-A564-4AE0134643BA}" srcOrd="9" destOrd="0" presId="urn:microsoft.com/office/officeart/2005/8/layout/cycle2"/>
    <dgm:cxn modelId="{8CCC5192-EFEB-46AD-B655-FCA68EEED573}" type="presParOf" srcId="{DE1A5E32-D3CF-4829-A564-4AE0134643BA}" destId="{3910A44A-8978-4612-8318-B7082FD34193}" srcOrd="0" destOrd="0" presId="urn:microsoft.com/office/officeart/2005/8/layout/cycle2"/>
    <dgm:cxn modelId="{82F045F2-36E4-4A9B-97BA-EFBCFAA2DFAC}" type="presParOf" srcId="{C5AABA0A-F2E5-4B6B-B41F-F6464D7A232F}" destId="{0B9A2044-8F03-435D-8A03-B8C60471E569}" srcOrd="10" destOrd="0" presId="urn:microsoft.com/office/officeart/2005/8/layout/cycle2"/>
    <dgm:cxn modelId="{B126AD69-389C-4D4D-8659-0CD5B32610C6}" type="presParOf" srcId="{C5AABA0A-F2E5-4B6B-B41F-F6464D7A232F}" destId="{1C2AD1A9-9FEB-4763-99A5-79529EC97F12}" srcOrd="11" destOrd="0" presId="urn:microsoft.com/office/officeart/2005/8/layout/cycle2"/>
    <dgm:cxn modelId="{CAEEAF8B-C2CA-4AC3-BDD0-0A276E7D8D34}" type="presParOf" srcId="{1C2AD1A9-9FEB-4763-99A5-79529EC97F12}" destId="{24F685F1-8F8C-4117-B1FC-832F429A3E3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87AADC-42B0-4B1C-85CD-012C618236F5}"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US"/>
        </a:p>
      </dgm:t>
    </dgm:pt>
    <dgm:pt modelId="{B03B12E0-11B6-432D-8FC9-3EE6058C37E0}">
      <dgm:prSet phldrT="[Text]"/>
      <dgm:spPr/>
      <dgm:t>
        <a:bodyPr/>
        <a:lstStyle/>
        <a:p>
          <a:r>
            <a:rPr lang="en-US"/>
            <a:t>Concept</a:t>
          </a:r>
        </a:p>
      </dgm:t>
    </dgm:pt>
    <dgm:pt modelId="{6311BF9E-7739-4660-86F1-14BC004F97FB}" type="parTrans" cxnId="{E6E6D3AF-FA04-4762-ABE9-FAD7D1A33AD0}">
      <dgm:prSet/>
      <dgm:spPr/>
      <dgm:t>
        <a:bodyPr/>
        <a:lstStyle/>
        <a:p>
          <a:endParaRPr lang="en-US"/>
        </a:p>
      </dgm:t>
    </dgm:pt>
    <dgm:pt modelId="{6846577B-89C0-447C-9838-3D35F856B6BB}" type="sibTrans" cxnId="{E6E6D3AF-FA04-4762-ABE9-FAD7D1A33AD0}">
      <dgm:prSet/>
      <dgm:spPr/>
      <dgm:t>
        <a:bodyPr/>
        <a:lstStyle/>
        <a:p>
          <a:endParaRPr lang="en-US"/>
        </a:p>
      </dgm:t>
    </dgm:pt>
    <dgm:pt modelId="{6BE68B31-67C1-4A05-AA2C-E0272065BD8E}">
      <dgm:prSet/>
      <dgm:spPr/>
      <dgm:t>
        <a:bodyPr/>
        <a:lstStyle/>
        <a:p>
          <a:r>
            <a:rPr lang="en-US"/>
            <a:t>Initiation</a:t>
          </a:r>
        </a:p>
      </dgm:t>
    </dgm:pt>
    <dgm:pt modelId="{C20F1FED-9424-41FD-B054-D0A0FC6AE00F}" type="parTrans" cxnId="{E863F73F-3EEA-418D-A7A1-447E124C75BD}">
      <dgm:prSet/>
      <dgm:spPr/>
      <dgm:t>
        <a:bodyPr/>
        <a:lstStyle/>
        <a:p>
          <a:endParaRPr lang="en-US"/>
        </a:p>
      </dgm:t>
    </dgm:pt>
    <dgm:pt modelId="{7CEA1991-8FD9-472A-9AEA-241765F77692}" type="sibTrans" cxnId="{E863F73F-3EEA-418D-A7A1-447E124C75BD}">
      <dgm:prSet/>
      <dgm:spPr/>
      <dgm:t>
        <a:bodyPr/>
        <a:lstStyle/>
        <a:p>
          <a:endParaRPr lang="en-US"/>
        </a:p>
      </dgm:t>
    </dgm:pt>
    <dgm:pt modelId="{01953E64-4BC0-4926-9FA6-EABCD0E2E172}">
      <dgm:prSet/>
      <dgm:spPr/>
      <dgm:t>
        <a:bodyPr/>
        <a:lstStyle/>
        <a:p>
          <a:r>
            <a:rPr lang="en-US"/>
            <a:t>Analysis</a:t>
          </a:r>
        </a:p>
      </dgm:t>
    </dgm:pt>
    <dgm:pt modelId="{F4BBA779-C817-4DB6-BB52-FC7926C44171}" type="parTrans" cxnId="{E24CEF84-D742-4841-BE50-A2DDB41588FE}">
      <dgm:prSet/>
      <dgm:spPr/>
      <dgm:t>
        <a:bodyPr/>
        <a:lstStyle/>
        <a:p>
          <a:endParaRPr lang="en-US"/>
        </a:p>
      </dgm:t>
    </dgm:pt>
    <dgm:pt modelId="{570368D9-FDD8-423D-9126-AC23F39FFB59}" type="sibTrans" cxnId="{E24CEF84-D742-4841-BE50-A2DDB41588FE}">
      <dgm:prSet/>
      <dgm:spPr/>
      <dgm:t>
        <a:bodyPr/>
        <a:lstStyle/>
        <a:p>
          <a:endParaRPr lang="en-US"/>
        </a:p>
      </dgm:t>
    </dgm:pt>
    <dgm:pt modelId="{5C8AF10C-D1A4-4BF3-8916-3B4C7C55E1B7}">
      <dgm:prSet/>
      <dgm:spPr/>
      <dgm:t>
        <a:bodyPr/>
        <a:lstStyle/>
        <a:p>
          <a:r>
            <a:rPr lang="en-US"/>
            <a:t>Design</a:t>
          </a:r>
        </a:p>
      </dgm:t>
    </dgm:pt>
    <dgm:pt modelId="{59247AF2-5B7D-4FA6-949E-FD68C69E58D4}" type="parTrans" cxnId="{4856B527-BC59-4410-872B-6093D0AB8489}">
      <dgm:prSet/>
      <dgm:spPr/>
      <dgm:t>
        <a:bodyPr/>
        <a:lstStyle/>
        <a:p>
          <a:endParaRPr lang="en-US"/>
        </a:p>
      </dgm:t>
    </dgm:pt>
    <dgm:pt modelId="{42BFDF9A-AA61-4543-8D30-95F2ABD133CF}" type="sibTrans" cxnId="{4856B527-BC59-4410-872B-6093D0AB8489}">
      <dgm:prSet/>
      <dgm:spPr/>
      <dgm:t>
        <a:bodyPr/>
        <a:lstStyle/>
        <a:p>
          <a:endParaRPr lang="en-US"/>
        </a:p>
      </dgm:t>
    </dgm:pt>
    <dgm:pt modelId="{7AC28875-DD16-4E3E-AF1B-B7FC8AFB9B63}">
      <dgm:prSet/>
      <dgm:spPr/>
      <dgm:t>
        <a:bodyPr/>
        <a:lstStyle/>
        <a:p>
          <a:r>
            <a:rPr lang="en-US"/>
            <a:t>Construction</a:t>
          </a:r>
        </a:p>
      </dgm:t>
    </dgm:pt>
    <dgm:pt modelId="{64231E1F-0B84-4DD0-9F0B-D9DD1EC311E1}" type="parTrans" cxnId="{2F72ADE0-DEFC-4EDD-B9AD-44B5463C95A5}">
      <dgm:prSet/>
      <dgm:spPr/>
      <dgm:t>
        <a:bodyPr/>
        <a:lstStyle/>
        <a:p>
          <a:endParaRPr lang="en-US"/>
        </a:p>
      </dgm:t>
    </dgm:pt>
    <dgm:pt modelId="{65B120B7-BCBD-4C82-AA45-22858DE64C0A}" type="sibTrans" cxnId="{2F72ADE0-DEFC-4EDD-B9AD-44B5463C95A5}">
      <dgm:prSet/>
      <dgm:spPr/>
      <dgm:t>
        <a:bodyPr/>
        <a:lstStyle/>
        <a:p>
          <a:endParaRPr lang="en-US"/>
        </a:p>
      </dgm:t>
    </dgm:pt>
    <dgm:pt modelId="{38CEC60E-27A8-4B2D-ACF1-107B45C32CBC}">
      <dgm:prSet/>
      <dgm:spPr/>
      <dgm:t>
        <a:bodyPr/>
        <a:lstStyle/>
        <a:p>
          <a:r>
            <a:rPr lang="en-US"/>
            <a:t>Testing</a:t>
          </a:r>
        </a:p>
      </dgm:t>
    </dgm:pt>
    <dgm:pt modelId="{BB7430FD-8AFB-4FE0-8321-7F1E843C82D0}" type="parTrans" cxnId="{A6D545BD-2255-4973-A702-40CBAEC2FBE2}">
      <dgm:prSet/>
      <dgm:spPr/>
      <dgm:t>
        <a:bodyPr/>
        <a:lstStyle/>
        <a:p>
          <a:endParaRPr lang="en-US"/>
        </a:p>
      </dgm:t>
    </dgm:pt>
    <dgm:pt modelId="{859D4F01-A1CD-4EAE-B876-29B796F36790}" type="sibTrans" cxnId="{A6D545BD-2255-4973-A702-40CBAEC2FBE2}">
      <dgm:prSet/>
      <dgm:spPr/>
      <dgm:t>
        <a:bodyPr/>
        <a:lstStyle/>
        <a:p>
          <a:endParaRPr lang="en-US"/>
        </a:p>
      </dgm:t>
    </dgm:pt>
    <dgm:pt modelId="{1ADA15D7-78C2-491D-A5FB-627EF1C2A526}">
      <dgm:prSet/>
      <dgm:spPr/>
      <dgm:t>
        <a:bodyPr/>
        <a:lstStyle/>
        <a:p>
          <a:r>
            <a:rPr lang="en-US"/>
            <a:t>Deployment</a:t>
          </a:r>
        </a:p>
      </dgm:t>
    </dgm:pt>
    <dgm:pt modelId="{0D03B1F9-EAAA-4E4C-9BD1-B1472F49E7AE}" type="parTrans" cxnId="{CA971526-CDCA-41A8-9AA2-1ED92C7DB606}">
      <dgm:prSet/>
      <dgm:spPr/>
      <dgm:t>
        <a:bodyPr/>
        <a:lstStyle/>
        <a:p>
          <a:endParaRPr lang="en-US"/>
        </a:p>
      </dgm:t>
    </dgm:pt>
    <dgm:pt modelId="{E01E3DB9-38E7-43C0-96FA-0DBB5EC09D97}" type="sibTrans" cxnId="{CA971526-CDCA-41A8-9AA2-1ED92C7DB606}">
      <dgm:prSet/>
      <dgm:spPr/>
      <dgm:t>
        <a:bodyPr/>
        <a:lstStyle/>
        <a:p>
          <a:endParaRPr lang="en-US"/>
        </a:p>
      </dgm:t>
    </dgm:pt>
    <dgm:pt modelId="{FB5B18AE-A5D2-4EC7-8525-4FBC46415E8E}">
      <dgm:prSet/>
      <dgm:spPr/>
      <dgm:t>
        <a:bodyPr/>
        <a:lstStyle/>
        <a:p>
          <a:r>
            <a:rPr lang="en-US"/>
            <a:t>Maintenance</a:t>
          </a:r>
        </a:p>
      </dgm:t>
    </dgm:pt>
    <dgm:pt modelId="{8FA0173A-B5E7-4C17-8321-46346A6230DF}" type="parTrans" cxnId="{727329A0-B6EC-4914-8104-B8A749BCB171}">
      <dgm:prSet/>
      <dgm:spPr/>
      <dgm:t>
        <a:bodyPr/>
        <a:lstStyle/>
        <a:p>
          <a:endParaRPr lang="en-US"/>
        </a:p>
      </dgm:t>
    </dgm:pt>
    <dgm:pt modelId="{2706C005-E4D8-474F-B549-AF0DC8A0699F}" type="sibTrans" cxnId="{727329A0-B6EC-4914-8104-B8A749BCB171}">
      <dgm:prSet/>
      <dgm:spPr/>
      <dgm:t>
        <a:bodyPr/>
        <a:lstStyle/>
        <a:p>
          <a:endParaRPr lang="en-US"/>
        </a:p>
      </dgm:t>
    </dgm:pt>
    <dgm:pt modelId="{8EC524D5-AC3D-4731-A5A6-AF19E8C59D8B}" type="pres">
      <dgm:prSet presAssocID="{CF87AADC-42B0-4B1C-85CD-012C618236F5}" presName="rootnode" presStyleCnt="0">
        <dgm:presLayoutVars>
          <dgm:chMax/>
          <dgm:chPref/>
          <dgm:dir/>
          <dgm:animLvl val="lvl"/>
        </dgm:presLayoutVars>
      </dgm:prSet>
      <dgm:spPr/>
    </dgm:pt>
    <dgm:pt modelId="{D30DC52B-032F-4607-958C-4FF06861BC4E}" type="pres">
      <dgm:prSet presAssocID="{B03B12E0-11B6-432D-8FC9-3EE6058C37E0}" presName="composite" presStyleCnt="0"/>
      <dgm:spPr/>
    </dgm:pt>
    <dgm:pt modelId="{F7201F8D-1C72-433D-9DD4-67CCC33840B2}" type="pres">
      <dgm:prSet presAssocID="{B03B12E0-11B6-432D-8FC9-3EE6058C37E0}" presName="bentUpArrow1" presStyleLbl="alignImgPlace1" presStyleIdx="0" presStyleCnt="7"/>
      <dgm:spPr/>
    </dgm:pt>
    <dgm:pt modelId="{67C3369A-F456-4F82-A915-6F1F9723AD5A}" type="pres">
      <dgm:prSet presAssocID="{B03B12E0-11B6-432D-8FC9-3EE6058C37E0}" presName="ParentText" presStyleLbl="node1" presStyleIdx="0" presStyleCnt="8">
        <dgm:presLayoutVars>
          <dgm:chMax val="1"/>
          <dgm:chPref val="1"/>
          <dgm:bulletEnabled val="1"/>
        </dgm:presLayoutVars>
      </dgm:prSet>
      <dgm:spPr/>
    </dgm:pt>
    <dgm:pt modelId="{A96F968E-8E33-4E25-9F19-614224EA24FA}" type="pres">
      <dgm:prSet presAssocID="{B03B12E0-11B6-432D-8FC9-3EE6058C37E0}" presName="ChildText" presStyleLbl="revTx" presStyleIdx="0" presStyleCnt="7">
        <dgm:presLayoutVars>
          <dgm:chMax val="0"/>
          <dgm:chPref val="0"/>
          <dgm:bulletEnabled val="1"/>
        </dgm:presLayoutVars>
      </dgm:prSet>
      <dgm:spPr/>
    </dgm:pt>
    <dgm:pt modelId="{BBB341C4-36FF-4CF1-8165-3657D4F6AA4F}" type="pres">
      <dgm:prSet presAssocID="{6846577B-89C0-447C-9838-3D35F856B6BB}" presName="sibTrans" presStyleCnt="0"/>
      <dgm:spPr/>
    </dgm:pt>
    <dgm:pt modelId="{F803947C-3D8E-4EDB-9608-2FA07F031451}" type="pres">
      <dgm:prSet presAssocID="{6BE68B31-67C1-4A05-AA2C-E0272065BD8E}" presName="composite" presStyleCnt="0"/>
      <dgm:spPr/>
    </dgm:pt>
    <dgm:pt modelId="{373C6D33-7E65-41E7-9CB0-05FEE6F29E8E}" type="pres">
      <dgm:prSet presAssocID="{6BE68B31-67C1-4A05-AA2C-E0272065BD8E}" presName="bentUpArrow1" presStyleLbl="alignImgPlace1" presStyleIdx="1" presStyleCnt="7"/>
      <dgm:spPr/>
    </dgm:pt>
    <dgm:pt modelId="{C72F96BB-BF48-441C-860B-099B325BEA41}" type="pres">
      <dgm:prSet presAssocID="{6BE68B31-67C1-4A05-AA2C-E0272065BD8E}" presName="ParentText" presStyleLbl="node1" presStyleIdx="1" presStyleCnt="8">
        <dgm:presLayoutVars>
          <dgm:chMax val="1"/>
          <dgm:chPref val="1"/>
          <dgm:bulletEnabled val="1"/>
        </dgm:presLayoutVars>
      </dgm:prSet>
      <dgm:spPr/>
    </dgm:pt>
    <dgm:pt modelId="{51E107F6-FAD7-4A79-BD84-73C9526BF551}" type="pres">
      <dgm:prSet presAssocID="{6BE68B31-67C1-4A05-AA2C-E0272065BD8E}" presName="ChildText" presStyleLbl="revTx" presStyleIdx="1" presStyleCnt="7">
        <dgm:presLayoutVars>
          <dgm:chMax val="0"/>
          <dgm:chPref val="0"/>
          <dgm:bulletEnabled val="1"/>
        </dgm:presLayoutVars>
      </dgm:prSet>
      <dgm:spPr/>
    </dgm:pt>
    <dgm:pt modelId="{FD4F7EAB-EE0E-44F9-BBF7-7B023F846934}" type="pres">
      <dgm:prSet presAssocID="{7CEA1991-8FD9-472A-9AEA-241765F77692}" presName="sibTrans" presStyleCnt="0"/>
      <dgm:spPr/>
    </dgm:pt>
    <dgm:pt modelId="{3648A2D1-A3C5-481B-8045-9E5ECB8FEAF6}" type="pres">
      <dgm:prSet presAssocID="{01953E64-4BC0-4926-9FA6-EABCD0E2E172}" presName="composite" presStyleCnt="0"/>
      <dgm:spPr/>
    </dgm:pt>
    <dgm:pt modelId="{1F977AA8-07C9-4495-92A5-F1F546B19BF9}" type="pres">
      <dgm:prSet presAssocID="{01953E64-4BC0-4926-9FA6-EABCD0E2E172}" presName="bentUpArrow1" presStyleLbl="alignImgPlace1" presStyleIdx="2" presStyleCnt="7"/>
      <dgm:spPr/>
    </dgm:pt>
    <dgm:pt modelId="{4F387229-4BC6-4B78-9FC1-5BA0C0BA4ABE}" type="pres">
      <dgm:prSet presAssocID="{01953E64-4BC0-4926-9FA6-EABCD0E2E172}" presName="ParentText" presStyleLbl="node1" presStyleIdx="2" presStyleCnt="8">
        <dgm:presLayoutVars>
          <dgm:chMax val="1"/>
          <dgm:chPref val="1"/>
          <dgm:bulletEnabled val="1"/>
        </dgm:presLayoutVars>
      </dgm:prSet>
      <dgm:spPr/>
    </dgm:pt>
    <dgm:pt modelId="{3BC811D9-A015-4C5A-85FC-C98D7F4FF92D}" type="pres">
      <dgm:prSet presAssocID="{01953E64-4BC0-4926-9FA6-EABCD0E2E172}" presName="ChildText" presStyleLbl="revTx" presStyleIdx="2" presStyleCnt="7">
        <dgm:presLayoutVars>
          <dgm:chMax val="0"/>
          <dgm:chPref val="0"/>
          <dgm:bulletEnabled val="1"/>
        </dgm:presLayoutVars>
      </dgm:prSet>
      <dgm:spPr/>
    </dgm:pt>
    <dgm:pt modelId="{E7DECB8D-6AA1-4174-82AB-D68D15AF5DB4}" type="pres">
      <dgm:prSet presAssocID="{570368D9-FDD8-423D-9126-AC23F39FFB59}" presName="sibTrans" presStyleCnt="0"/>
      <dgm:spPr/>
    </dgm:pt>
    <dgm:pt modelId="{83291260-92B3-4EA0-8E6C-A6F959ED1A22}" type="pres">
      <dgm:prSet presAssocID="{5C8AF10C-D1A4-4BF3-8916-3B4C7C55E1B7}" presName="composite" presStyleCnt="0"/>
      <dgm:spPr/>
    </dgm:pt>
    <dgm:pt modelId="{78FC1862-FC27-42E4-AF8A-AE8718F3E77D}" type="pres">
      <dgm:prSet presAssocID="{5C8AF10C-D1A4-4BF3-8916-3B4C7C55E1B7}" presName="bentUpArrow1" presStyleLbl="alignImgPlace1" presStyleIdx="3" presStyleCnt="7"/>
      <dgm:spPr/>
    </dgm:pt>
    <dgm:pt modelId="{E413F516-658C-4F6F-80A3-5ACD19242AEC}" type="pres">
      <dgm:prSet presAssocID="{5C8AF10C-D1A4-4BF3-8916-3B4C7C55E1B7}" presName="ParentText" presStyleLbl="node1" presStyleIdx="3" presStyleCnt="8">
        <dgm:presLayoutVars>
          <dgm:chMax val="1"/>
          <dgm:chPref val="1"/>
          <dgm:bulletEnabled val="1"/>
        </dgm:presLayoutVars>
      </dgm:prSet>
      <dgm:spPr/>
    </dgm:pt>
    <dgm:pt modelId="{15C932D6-6498-43B5-BE73-8A91381AAE98}" type="pres">
      <dgm:prSet presAssocID="{5C8AF10C-D1A4-4BF3-8916-3B4C7C55E1B7}" presName="ChildText" presStyleLbl="revTx" presStyleIdx="3" presStyleCnt="7">
        <dgm:presLayoutVars>
          <dgm:chMax val="0"/>
          <dgm:chPref val="0"/>
          <dgm:bulletEnabled val="1"/>
        </dgm:presLayoutVars>
      </dgm:prSet>
      <dgm:spPr/>
    </dgm:pt>
    <dgm:pt modelId="{C6AD6571-6730-419C-A1FF-40AAD4A23930}" type="pres">
      <dgm:prSet presAssocID="{42BFDF9A-AA61-4543-8D30-95F2ABD133CF}" presName="sibTrans" presStyleCnt="0"/>
      <dgm:spPr/>
    </dgm:pt>
    <dgm:pt modelId="{F79F9048-D307-41CC-892E-DA492FCF5798}" type="pres">
      <dgm:prSet presAssocID="{7AC28875-DD16-4E3E-AF1B-B7FC8AFB9B63}" presName="composite" presStyleCnt="0"/>
      <dgm:spPr/>
    </dgm:pt>
    <dgm:pt modelId="{40711905-1423-411F-A221-4263AC2EAF09}" type="pres">
      <dgm:prSet presAssocID="{7AC28875-DD16-4E3E-AF1B-B7FC8AFB9B63}" presName="bentUpArrow1" presStyleLbl="alignImgPlace1" presStyleIdx="4" presStyleCnt="7"/>
      <dgm:spPr/>
    </dgm:pt>
    <dgm:pt modelId="{953EEDFC-D154-4510-B638-B1B8BDA63513}" type="pres">
      <dgm:prSet presAssocID="{7AC28875-DD16-4E3E-AF1B-B7FC8AFB9B63}" presName="ParentText" presStyleLbl="node1" presStyleIdx="4" presStyleCnt="8">
        <dgm:presLayoutVars>
          <dgm:chMax val="1"/>
          <dgm:chPref val="1"/>
          <dgm:bulletEnabled val="1"/>
        </dgm:presLayoutVars>
      </dgm:prSet>
      <dgm:spPr/>
    </dgm:pt>
    <dgm:pt modelId="{1D2AE147-FEF4-4B18-9544-6BD1557ECFC5}" type="pres">
      <dgm:prSet presAssocID="{7AC28875-DD16-4E3E-AF1B-B7FC8AFB9B63}" presName="ChildText" presStyleLbl="revTx" presStyleIdx="4" presStyleCnt="7">
        <dgm:presLayoutVars>
          <dgm:chMax val="0"/>
          <dgm:chPref val="0"/>
          <dgm:bulletEnabled val="1"/>
        </dgm:presLayoutVars>
      </dgm:prSet>
      <dgm:spPr/>
    </dgm:pt>
    <dgm:pt modelId="{74BD8F81-19DB-4012-89CB-4C770E43C581}" type="pres">
      <dgm:prSet presAssocID="{65B120B7-BCBD-4C82-AA45-22858DE64C0A}" presName="sibTrans" presStyleCnt="0"/>
      <dgm:spPr/>
    </dgm:pt>
    <dgm:pt modelId="{AAF9A89F-4523-479A-8C4A-158AB45718D3}" type="pres">
      <dgm:prSet presAssocID="{38CEC60E-27A8-4B2D-ACF1-107B45C32CBC}" presName="composite" presStyleCnt="0"/>
      <dgm:spPr/>
    </dgm:pt>
    <dgm:pt modelId="{B23144B9-0722-4CF4-926C-C550591DA8FA}" type="pres">
      <dgm:prSet presAssocID="{38CEC60E-27A8-4B2D-ACF1-107B45C32CBC}" presName="bentUpArrow1" presStyleLbl="alignImgPlace1" presStyleIdx="5" presStyleCnt="7"/>
      <dgm:spPr/>
    </dgm:pt>
    <dgm:pt modelId="{EFED1E45-1609-4073-BA62-C6B475A8E772}" type="pres">
      <dgm:prSet presAssocID="{38CEC60E-27A8-4B2D-ACF1-107B45C32CBC}" presName="ParentText" presStyleLbl="node1" presStyleIdx="5" presStyleCnt="8">
        <dgm:presLayoutVars>
          <dgm:chMax val="1"/>
          <dgm:chPref val="1"/>
          <dgm:bulletEnabled val="1"/>
        </dgm:presLayoutVars>
      </dgm:prSet>
      <dgm:spPr/>
    </dgm:pt>
    <dgm:pt modelId="{2C15F576-EABA-4C70-8AAA-34F2A8456741}" type="pres">
      <dgm:prSet presAssocID="{38CEC60E-27A8-4B2D-ACF1-107B45C32CBC}" presName="ChildText" presStyleLbl="revTx" presStyleIdx="5" presStyleCnt="7">
        <dgm:presLayoutVars>
          <dgm:chMax val="0"/>
          <dgm:chPref val="0"/>
          <dgm:bulletEnabled val="1"/>
        </dgm:presLayoutVars>
      </dgm:prSet>
      <dgm:spPr/>
    </dgm:pt>
    <dgm:pt modelId="{E4C00B05-4F59-4805-BC8D-1F3707FBAF61}" type="pres">
      <dgm:prSet presAssocID="{859D4F01-A1CD-4EAE-B876-29B796F36790}" presName="sibTrans" presStyleCnt="0"/>
      <dgm:spPr/>
    </dgm:pt>
    <dgm:pt modelId="{1BDB852F-8E50-4352-BB5B-CD5F40AB50EF}" type="pres">
      <dgm:prSet presAssocID="{1ADA15D7-78C2-491D-A5FB-627EF1C2A526}" presName="composite" presStyleCnt="0"/>
      <dgm:spPr/>
    </dgm:pt>
    <dgm:pt modelId="{8AEB7425-57D5-49D3-9B99-BB2F3D20A72E}" type="pres">
      <dgm:prSet presAssocID="{1ADA15D7-78C2-491D-A5FB-627EF1C2A526}" presName="bentUpArrow1" presStyleLbl="alignImgPlace1" presStyleIdx="6" presStyleCnt="7"/>
      <dgm:spPr/>
    </dgm:pt>
    <dgm:pt modelId="{129D53FA-14F4-44E2-AE2D-DED8B7F48BB6}" type="pres">
      <dgm:prSet presAssocID="{1ADA15D7-78C2-491D-A5FB-627EF1C2A526}" presName="ParentText" presStyleLbl="node1" presStyleIdx="6" presStyleCnt="8">
        <dgm:presLayoutVars>
          <dgm:chMax val="1"/>
          <dgm:chPref val="1"/>
          <dgm:bulletEnabled val="1"/>
        </dgm:presLayoutVars>
      </dgm:prSet>
      <dgm:spPr/>
    </dgm:pt>
    <dgm:pt modelId="{1542C3EC-98D3-4DC2-9C2B-4EF1D63E23DD}" type="pres">
      <dgm:prSet presAssocID="{1ADA15D7-78C2-491D-A5FB-627EF1C2A526}" presName="ChildText" presStyleLbl="revTx" presStyleIdx="6" presStyleCnt="7">
        <dgm:presLayoutVars>
          <dgm:chMax val="0"/>
          <dgm:chPref val="0"/>
          <dgm:bulletEnabled val="1"/>
        </dgm:presLayoutVars>
      </dgm:prSet>
      <dgm:spPr/>
    </dgm:pt>
    <dgm:pt modelId="{01237E59-BDBC-465B-8730-B41A6ECA9BB1}" type="pres">
      <dgm:prSet presAssocID="{E01E3DB9-38E7-43C0-96FA-0DBB5EC09D97}" presName="sibTrans" presStyleCnt="0"/>
      <dgm:spPr/>
    </dgm:pt>
    <dgm:pt modelId="{08829DC9-7720-4E99-99C1-77F96E6563FC}" type="pres">
      <dgm:prSet presAssocID="{FB5B18AE-A5D2-4EC7-8525-4FBC46415E8E}" presName="composite" presStyleCnt="0"/>
      <dgm:spPr/>
    </dgm:pt>
    <dgm:pt modelId="{6EF4EB2E-C12D-4769-903A-961960D975F0}" type="pres">
      <dgm:prSet presAssocID="{FB5B18AE-A5D2-4EC7-8525-4FBC46415E8E}" presName="ParentText" presStyleLbl="node1" presStyleIdx="7" presStyleCnt="8">
        <dgm:presLayoutVars>
          <dgm:chMax val="1"/>
          <dgm:chPref val="1"/>
          <dgm:bulletEnabled val="1"/>
        </dgm:presLayoutVars>
      </dgm:prSet>
      <dgm:spPr/>
    </dgm:pt>
  </dgm:ptLst>
  <dgm:cxnLst>
    <dgm:cxn modelId="{039C8901-6087-42E0-80FD-6D1126C1D94C}" type="presOf" srcId="{5C8AF10C-D1A4-4BF3-8916-3B4C7C55E1B7}" destId="{E413F516-658C-4F6F-80A3-5ACD19242AEC}" srcOrd="0" destOrd="0" presId="urn:microsoft.com/office/officeart/2005/8/layout/StepDownProcess"/>
    <dgm:cxn modelId="{CA971526-CDCA-41A8-9AA2-1ED92C7DB606}" srcId="{CF87AADC-42B0-4B1C-85CD-012C618236F5}" destId="{1ADA15D7-78C2-491D-A5FB-627EF1C2A526}" srcOrd="6" destOrd="0" parTransId="{0D03B1F9-EAAA-4E4C-9BD1-B1472F49E7AE}" sibTransId="{E01E3DB9-38E7-43C0-96FA-0DBB5EC09D97}"/>
    <dgm:cxn modelId="{4856B527-BC59-4410-872B-6093D0AB8489}" srcId="{CF87AADC-42B0-4B1C-85CD-012C618236F5}" destId="{5C8AF10C-D1A4-4BF3-8916-3B4C7C55E1B7}" srcOrd="3" destOrd="0" parTransId="{59247AF2-5B7D-4FA6-949E-FD68C69E58D4}" sibTransId="{42BFDF9A-AA61-4543-8D30-95F2ABD133CF}"/>
    <dgm:cxn modelId="{B1CBE527-51DD-4D57-91A9-CE0F408ED6CC}" type="presOf" srcId="{FB5B18AE-A5D2-4EC7-8525-4FBC46415E8E}" destId="{6EF4EB2E-C12D-4769-903A-961960D975F0}" srcOrd="0" destOrd="0" presId="urn:microsoft.com/office/officeart/2005/8/layout/StepDownProcess"/>
    <dgm:cxn modelId="{E863F73F-3EEA-418D-A7A1-447E124C75BD}" srcId="{CF87AADC-42B0-4B1C-85CD-012C618236F5}" destId="{6BE68B31-67C1-4A05-AA2C-E0272065BD8E}" srcOrd="1" destOrd="0" parTransId="{C20F1FED-9424-41FD-B054-D0A0FC6AE00F}" sibTransId="{7CEA1991-8FD9-472A-9AEA-241765F77692}"/>
    <dgm:cxn modelId="{CD5CCF6D-740B-4762-8609-7B311E8C642C}" type="presOf" srcId="{6BE68B31-67C1-4A05-AA2C-E0272065BD8E}" destId="{C72F96BB-BF48-441C-860B-099B325BEA41}" srcOrd="0" destOrd="0" presId="urn:microsoft.com/office/officeart/2005/8/layout/StepDownProcess"/>
    <dgm:cxn modelId="{EDE5C450-2E7E-4D10-8A3E-9DDB61293112}" type="presOf" srcId="{38CEC60E-27A8-4B2D-ACF1-107B45C32CBC}" destId="{EFED1E45-1609-4073-BA62-C6B475A8E772}" srcOrd="0" destOrd="0" presId="urn:microsoft.com/office/officeart/2005/8/layout/StepDownProcess"/>
    <dgm:cxn modelId="{44970952-DDFD-4212-86B1-DF73691EC324}" type="presOf" srcId="{01953E64-4BC0-4926-9FA6-EABCD0E2E172}" destId="{4F387229-4BC6-4B78-9FC1-5BA0C0BA4ABE}" srcOrd="0" destOrd="0" presId="urn:microsoft.com/office/officeart/2005/8/layout/StepDownProcess"/>
    <dgm:cxn modelId="{D2916973-7D83-4835-9DF0-062656779B23}" type="presOf" srcId="{7AC28875-DD16-4E3E-AF1B-B7FC8AFB9B63}" destId="{953EEDFC-D154-4510-B638-B1B8BDA63513}" srcOrd="0" destOrd="0" presId="urn:microsoft.com/office/officeart/2005/8/layout/StepDownProcess"/>
    <dgm:cxn modelId="{EF2EC975-1991-40E5-881A-47B3F70CA548}" type="presOf" srcId="{B03B12E0-11B6-432D-8FC9-3EE6058C37E0}" destId="{67C3369A-F456-4F82-A915-6F1F9723AD5A}" srcOrd="0" destOrd="0" presId="urn:microsoft.com/office/officeart/2005/8/layout/StepDownProcess"/>
    <dgm:cxn modelId="{E24CEF84-D742-4841-BE50-A2DDB41588FE}" srcId="{CF87AADC-42B0-4B1C-85CD-012C618236F5}" destId="{01953E64-4BC0-4926-9FA6-EABCD0E2E172}" srcOrd="2" destOrd="0" parTransId="{F4BBA779-C817-4DB6-BB52-FC7926C44171}" sibTransId="{570368D9-FDD8-423D-9126-AC23F39FFB59}"/>
    <dgm:cxn modelId="{C1090C94-043F-4423-A44F-617BFE2D99AD}" type="presOf" srcId="{CF87AADC-42B0-4B1C-85CD-012C618236F5}" destId="{8EC524D5-AC3D-4731-A5A6-AF19E8C59D8B}" srcOrd="0" destOrd="0" presId="urn:microsoft.com/office/officeart/2005/8/layout/StepDownProcess"/>
    <dgm:cxn modelId="{727329A0-B6EC-4914-8104-B8A749BCB171}" srcId="{CF87AADC-42B0-4B1C-85CD-012C618236F5}" destId="{FB5B18AE-A5D2-4EC7-8525-4FBC46415E8E}" srcOrd="7" destOrd="0" parTransId="{8FA0173A-B5E7-4C17-8321-46346A6230DF}" sibTransId="{2706C005-E4D8-474F-B549-AF0DC8A0699F}"/>
    <dgm:cxn modelId="{1BA154AC-02D2-4FCB-BC38-6578AE1D7907}" type="presOf" srcId="{1ADA15D7-78C2-491D-A5FB-627EF1C2A526}" destId="{129D53FA-14F4-44E2-AE2D-DED8B7F48BB6}" srcOrd="0" destOrd="0" presId="urn:microsoft.com/office/officeart/2005/8/layout/StepDownProcess"/>
    <dgm:cxn modelId="{E6E6D3AF-FA04-4762-ABE9-FAD7D1A33AD0}" srcId="{CF87AADC-42B0-4B1C-85CD-012C618236F5}" destId="{B03B12E0-11B6-432D-8FC9-3EE6058C37E0}" srcOrd="0" destOrd="0" parTransId="{6311BF9E-7739-4660-86F1-14BC004F97FB}" sibTransId="{6846577B-89C0-447C-9838-3D35F856B6BB}"/>
    <dgm:cxn modelId="{A6D545BD-2255-4973-A702-40CBAEC2FBE2}" srcId="{CF87AADC-42B0-4B1C-85CD-012C618236F5}" destId="{38CEC60E-27A8-4B2D-ACF1-107B45C32CBC}" srcOrd="5" destOrd="0" parTransId="{BB7430FD-8AFB-4FE0-8321-7F1E843C82D0}" sibTransId="{859D4F01-A1CD-4EAE-B876-29B796F36790}"/>
    <dgm:cxn modelId="{2F72ADE0-DEFC-4EDD-B9AD-44B5463C95A5}" srcId="{CF87AADC-42B0-4B1C-85CD-012C618236F5}" destId="{7AC28875-DD16-4E3E-AF1B-B7FC8AFB9B63}" srcOrd="4" destOrd="0" parTransId="{64231E1F-0B84-4DD0-9F0B-D9DD1EC311E1}" sibTransId="{65B120B7-BCBD-4C82-AA45-22858DE64C0A}"/>
    <dgm:cxn modelId="{C3391A54-4102-48E3-898E-68F7DF816C70}" type="presParOf" srcId="{8EC524D5-AC3D-4731-A5A6-AF19E8C59D8B}" destId="{D30DC52B-032F-4607-958C-4FF06861BC4E}" srcOrd="0" destOrd="0" presId="urn:microsoft.com/office/officeart/2005/8/layout/StepDownProcess"/>
    <dgm:cxn modelId="{98537658-F87E-4EB1-AAC1-9924161FE341}" type="presParOf" srcId="{D30DC52B-032F-4607-958C-4FF06861BC4E}" destId="{F7201F8D-1C72-433D-9DD4-67CCC33840B2}" srcOrd="0" destOrd="0" presId="urn:microsoft.com/office/officeart/2005/8/layout/StepDownProcess"/>
    <dgm:cxn modelId="{447D5803-A8CF-4682-8558-7138CB7562F4}" type="presParOf" srcId="{D30DC52B-032F-4607-958C-4FF06861BC4E}" destId="{67C3369A-F456-4F82-A915-6F1F9723AD5A}" srcOrd="1" destOrd="0" presId="urn:microsoft.com/office/officeart/2005/8/layout/StepDownProcess"/>
    <dgm:cxn modelId="{663AC812-AC1E-4B09-8ED4-0345B976A63B}" type="presParOf" srcId="{D30DC52B-032F-4607-958C-4FF06861BC4E}" destId="{A96F968E-8E33-4E25-9F19-614224EA24FA}" srcOrd="2" destOrd="0" presId="urn:microsoft.com/office/officeart/2005/8/layout/StepDownProcess"/>
    <dgm:cxn modelId="{4B43092A-D396-4D5A-B20C-AFACF308F3DA}" type="presParOf" srcId="{8EC524D5-AC3D-4731-A5A6-AF19E8C59D8B}" destId="{BBB341C4-36FF-4CF1-8165-3657D4F6AA4F}" srcOrd="1" destOrd="0" presId="urn:microsoft.com/office/officeart/2005/8/layout/StepDownProcess"/>
    <dgm:cxn modelId="{0702D63C-93D9-4595-9984-B8AC64247EA7}" type="presParOf" srcId="{8EC524D5-AC3D-4731-A5A6-AF19E8C59D8B}" destId="{F803947C-3D8E-4EDB-9608-2FA07F031451}" srcOrd="2" destOrd="0" presId="urn:microsoft.com/office/officeart/2005/8/layout/StepDownProcess"/>
    <dgm:cxn modelId="{38CE4F72-45DF-4A93-940F-36251689B1E4}" type="presParOf" srcId="{F803947C-3D8E-4EDB-9608-2FA07F031451}" destId="{373C6D33-7E65-41E7-9CB0-05FEE6F29E8E}" srcOrd="0" destOrd="0" presId="urn:microsoft.com/office/officeart/2005/8/layout/StepDownProcess"/>
    <dgm:cxn modelId="{1F76705F-9F68-4E9C-A291-6F71FF9E643B}" type="presParOf" srcId="{F803947C-3D8E-4EDB-9608-2FA07F031451}" destId="{C72F96BB-BF48-441C-860B-099B325BEA41}" srcOrd="1" destOrd="0" presId="urn:microsoft.com/office/officeart/2005/8/layout/StepDownProcess"/>
    <dgm:cxn modelId="{2E732D06-49A5-44C3-BE34-61A4E5668CA4}" type="presParOf" srcId="{F803947C-3D8E-4EDB-9608-2FA07F031451}" destId="{51E107F6-FAD7-4A79-BD84-73C9526BF551}" srcOrd="2" destOrd="0" presId="urn:microsoft.com/office/officeart/2005/8/layout/StepDownProcess"/>
    <dgm:cxn modelId="{DE53CB76-401C-4A1F-B4D2-F1AE4EBAD855}" type="presParOf" srcId="{8EC524D5-AC3D-4731-A5A6-AF19E8C59D8B}" destId="{FD4F7EAB-EE0E-44F9-BBF7-7B023F846934}" srcOrd="3" destOrd="0" presId="urn:microsoft.com/office/officeart/2005/8/layout/StepDownProcess"/>
    <dgm:cxn modelId="{AE22A3CA-248B-4CDE-AAC1-EC4CDF748BE9}" type="presParOf" srcId="{8EC524D5-AC3D-4731-A5A6-AF19E8C59D8B}" destId="{3648A2D1-A3C5-481B-8045-9E5ECB8FEAF6}" srcOrd="4" destOrd="0" presId="urn:microsoft.com/office/officeart/2005/8/layout/StepDownProcess"/>
    <dgm:cxn modelId="{CEA961FD-166B-4780-B095-F292225ED6BE}" type="presParOf" srcId="{3648A2D1-A3C5-481B-8045-9E5ECB8FEAF6}" destId="{1F977AA8-07C9-4495-92A5-F1F546B19BF9}" srcOrd="0" destOrd="0" presId="urn:microsoft.com/office/officeart/2005/8/layout/StepDownProcess"/>
    <dgm:cxn modelId="{33D9E874-0061-4F52-883D-8BD50FA83D5B}" type="presParOf" srcId="{3648A2D1-A3C5-481B-8045-9E5ECB8FEAF6}" destId="{4F387229-4BC6-4B78-9FC1-5BA0C0BA4ABE}" srcOrd="1" destOrd="0" presId="urn:microsoft.com/office/officeart/2005/8/layout/StepDownProcess"/>
    <dgm:cxn modelId="{19EA76D3-FF70-4A61-AE4B-EA1C71AF7336}" type="presParOf" srcId="{3648A2D1-A3C5-481B-8045-9E5ECB8FEAF6}" destId="{3BC811D9-A015-4C5A-85FC-C98D7F4FF92D}" srcOrd="2" destOrd="0" presId="urn:microsoft.com/office/officeart/2005/8/layout/StepDownProcess"/>
    <dgm:cxn modelId="{AD02417F-BFD9-4AD0-9C8B-FCF0FA411A0C}" type="presParOf" srcId="{8EC524D5-AC3D-4731-A5A6-AF19E8C59D8B}" destId="{E7DECB8D-6AA1-4174-82AB-D68D15AF5DB4}" srcOrd="5" destOrd="0" presId="urn:microsoft.com/office/officeart/2005/8/layout/StepDownProcess"/>
    <dgm:cxn modelId="{249CC89A-E34D-488E-8609-4396FD5718FF}" type="presParOf" srcId="{8EC524D5-AC3D-4731-A5A6-AF19E8C59D8B}" destId="{83291260-92B3-4EA0-8E6C-A6F959ED1A22}" srcOrd="6" destOrd="0" presId="urn:microsoft.com/office/officeart/2005/8/layout/StepDownProcess"/>
    <dgm:cxn modelId="{AA9458F8-5579-485D-AAA4-41819E5BD9EB}" type="presParOf" srcId="{83291260-92B3-4EA0-8E6C-A6F959ED1A22}" destId="{78FC1862-FC27-42E4-AF8A-AE8718F3E77D}" srcOrd="0" destOrd="0" presId="urn:microsoft.com/office/officeart/2005/8/layout/StepDownProcess"/>
    <dgm:cxn modelId="{EE64BAB2-CF32-4EC3-BC08-ED2C55FDC204}" type="presParOf" srcId="{83291260-92B3-4EA0-8E6C-A6F959ED1A22}" destId="{E413F516-658C-4F6F-80A3-5ACD19242AEC}" srcOrd="1" destOrd="0" presId="urn:microsoft.com/office/officeart/2005/8/layout/StepDownProcess"/>
    <dgm:cxn modelId="{B1E040D5-ADD5-4049-B9D7-5471429556E8}" type="presParOf" srcId="{83291260-92B3-4EA0-8E6C-A6F959ED1A22}" destId="{15C932D6-6498-43B5-BE73-8A91381AAE98}" srcOrd="2" destOrd="0" presId="urn:microsoft.com/office/officeart/2005/8/layout/StepDownProcess"/>
    <dgm:cxn modelId="{0ADD8750-1D5D-4888-8407-3DA81CE32E36}" type="presParOf" srcId="{8EC524D5-AC3D-4731-A5A6-AF19E8C59D8B}" destId="{C6AD6571-6730-419C-A1FF-40AAD4A23930}" srcOrd="7" destOrd="0" presId="urn:microsoft.com/office/officeart/2005/8/layout/StepDownProcess"/>
    <dgm:cxn modelId="{23C0B915-5380-4635-8C94-FB561170D551}" type="presParOf" srcId="{8EC524D5-AC3D-4731-A5A6-AF19E8C59D8B}" destId="{F79F9048-D307-41CC-892E-DA492FCF5798}" srcOrd="8" destOrd="0" presId="urn:microsoft.com/office/officeart/2005/8/layout/StepDownProcess"/>
    <dgm:cxn modelId="{BA2BB8A2-1541-47D4-9B6C-1F16AF42758C}" type="presParOf" srcId="{F79F9048-D307-41CC-892E-DA492FCF5798}" destId="{40711905-1423-411F-A221-4263AC2EAF09}" srcOrd="0" destOrd="0" presId="urn:microsoft.com/office/officeart/2005/8/layout/StepDownProcess"/>
    <dgm:cxn modelId="{83EEDA7F-1755-462F-B36D-07E45275614A}" type="presParOf" srcId="{F79F9048-D307-41CC-892E-DA492FCF5798}" destId="{953EEDFC-D154-4510-B638-B1B8BDA63513}" srcOrd="1" destOrd="0" presId="urn:microsoft.com/office/officeart/2005/8/layout/StepDownProcess"/>
    <dgm:cxn modelId="{6118E2BD-295C-46FA-B438-F1846ECA1340}" type="presParOf" srcId="{F79F9048-D307-41CC-892E-DA492FCF5798}" destId="{1D2AE147-FEF4-4B18-9544-6BD1557ECFC5}" srcOrd="2" destOrd="0" presId="urn:microsoft.com/office/officeart/2005/8/layout/StepDownProcess"/>
    <dgm:cxn modelId="{39C00C68-E501-4EE5-AA99-CDE57776C902}" type="presParOf" srcId="{8EC524D5-AC3D-4731-A5A6-AF19E8C59D8B}" destId="{74BD8F81-19DB-4012-89CB-4C770E43C581}" srcOrd="9" destOrd="0" presId="urn:microsoft.com/office/officeart/2005/8/layout/StepDownProcess"/>
    <dgm:cxn modelId="{89620F68-EDA6-4099-B338-F7FF9F5A1084}" type="presParOf" srcId="{8EC524D5-AC3D-4731-A5A6-AF19E8C59D8B}" destId="{AAF9A89F-4523-479A-8C4A-158AB45718D3}" srcOrd="10" destOrd="0" presId="urn:microsoft.com/office/officeart/2005/8/layout/StepDownProcess"/>
    <dgm:cxn modelId="{8297073C-3049-49A4-B071-AC34B2EEA181}" type="presParOf" srcId="{AAF9A89F-4523-479A-8C4A-158AB45718D3}" destId="{B23144B9-0722-4CF4-926C-C550591DA8FA}" srcOrd="0" destOrd="0" presId="urn:microsoft.com/office/officeart/2005/8/layout/StepDownProcess"/>
    <dgm:cxn modelId="{9A066865-C2BC-444C-8E9B-F913B4848A57}" type="presParOf" srcId="{AAF9A89F-4523-479A-8C4A-158AB45718D3}" destId="{EFED1E45-1609-4073-BA62-C6B475A8E772}" srcOrd="1" destOrd="0" presId="urn:microsoft.com/office/officeart/2005/8/layout/StepDownProcess"/>
    <dgm:cxn modelId="{C84D207A-0B4C-4BE7-9F0E-0C0E8EE73A15}" type="presParOf" srcId="{AAF9A89F-4523-479A-8C4A-158AB45718D3}" destId="{2C15F576-EABA-4C70-8AAA-34F2A8456741}" srcOrd="2" destOrd="0" presId="urn:microsoft.com/office/officeart/2005/8/layout/StepDownProcess"/>
    <dgm:cxn modelId="{5B1981A3-8ABC-482F-BA54-A994198176BC}" type="presParOf" srcId="{8EC524D5-AC3D-4731-A5A6-AF19E8C59D8B}" destId="{E4C00B05-4F59-4805-BC8D-1F3707FBAF61}" srcOrd="11" destOrd="0" presId="urn:microsoft.com/office/officeart/2005/8/layout/StepDownProcess"/>
    <dgm:cxn modelId="{9D4284A5-CD11-4434-9E77-979BEE099120}" type="presParOf" srcId="{8EC524D5-AC3D-4731-A5A6-AF19E8C59D8B}" destId="{1BDB852F-8E50-4352-BB5B-CD5F40AB50EF}" srcOrd="12" destOrd="0" presId="urn:microsoft.com/office/officeart/2005/8/layout/StepDownProcess"/>
    <dgm:cxn modelId="{214C06BC-E3E6-4CEB-9B6B-5B2C3F642329}" type="presParOf" srcId="{1BDB852F-8E50-4352-BB5B-CD5F40AB50EF}" destId="{8AEB7425-57D5-49D3-9B99-BB2F3D20A72E}" srcOrd="0" destOrd="0" presId="urn:microsoft.com/office/officeart/2005/8/layout/StepDownProcess"/>
    <dgm:cxn modelId="{3B7F4549-B96A-47DF-8A3C-B82848611A38}" type="presParOf" srcId="{1BDB852F-8E50-4352-BB5B-CD5F40AB50EF}" destId="{129D53FA-14F4-44E2-AE2D-DED8B7F48BB6}" srcOrd="1" destOrd="0" presId="urn:microsoft.com/office/officeart/2005/8/layout/StepDownProcess"/>
    <dgm:cxn modelId="{2F6992D4-2FC2-4A98-A24A-72AAA80DD5A8}" type="presParOf" srcId="{1BDB852F-8E50-4352-BB5B-CD5F40AB50EF}" destId="{1542C3EC-98D3-4DC2-9C2B-4EF1D63E23DD}" srcOrd="2" destOrd="0" presId="urn:microsoft.com/office/officeart/2005/8/layout/StepDownProcess"/>
    <dgm:cxn modelId="{C14BCBFB-ABA2-4961-A4BE-B3D963D73CFE}" type="presParOf" srcId="{8EC524D5-AC3D-4731-A5A6-AF19E8C59D8B}" destId="{01237E59-BDBC-465B-8730-B41A6ECA9BB1}" srcOrd="13" destOrd="0" presId="urn:microsoft.com/office/officeart/2005/8/layout/StepDownProcess"/>
    <dgm:cxn modelId="{6596336D-FE44-40BF-9F82-95806E3B6500}" type="presParOf" srcId="{8EC524D5-AC3D-4731-A5A6-AF19E8C59D8B}" destId="{08829DC9-7720-4E99-99C1-77F96E6563FC}" srcOrd="14" destOrd="0" presId="urn:microsoft.com/office/officeart/2005/8/layout/StepDownProcess"/>
    <dgm:cxn modelId="{ADD2D2F2-5433-4D5E-9565-8E449DA577CA}" type="presParOf" srcId="{08829DC9-7720-4E99-99C1-77F96E6563FC}" destId="{6EF4EB2E-C12D-4769-903A-961960D975F0}"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5BAEE3-E4FD-4D56-9E7B-640E7949A4C5}"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ED70370C-181E-4C1E-BE5D-165B4B9E2B3D}">
      <dgm:prSet phldrT="[Text]" custT="1"/>
      <dgm:spPr/>
      <dgm:t>
        <a:bodyPr/>
        <a:lstStyle/>
        <a:p>
          <a:r>
            <a:rPr lang="en-US" sz="1200" dirty="0"/>
            <a:t>External Requirement Goal</a:t>
          </a:r>
        </a:p>
      </dgm:t>
    </dgm:pt>
    <dgm:pt modelId="{0AC255CE-7E00-4416-AD78-A22686985F9E}" type="parTrans" cxnId="{6AC5BD6F-6F4B-4FD2-9525-4C86BA3E26E1}">
      <dgm:prSet/>
      <dgm:spPr/>
      <dgm:t>
        <a:bodyPr/>
        <a:lstStyle/>
        <a:p>
          <a:endParaRPr lang="en-US" sz="2800"/>
        </a:p>
      </dgm:t>
    </dgm:pt>
    <dgm:pt modelId="{86B66485-83AD-4461-871B-CE9B3C9627D7}" type="sibTrans" cxnId="{6AC5BD6F-6F4B-4FD2-9525-4C86BA3E26E1}">
      <dgm:prSet custT="1"/>
      <dgm:spPr/>
      <dgm:t>
        <a:bodyPr/>
        <a:lstStyle/>
        <a:p>
          <a:endParaRPr lang="en-US" sz="1050"/>
        </a:p>
      </dgm:t>
    </dgm:pt>
    <dgm:pt modelId="{D0AFEA2F-73A5-4512-AF1C-33B14C8DB318}">
      <dgm:prSet custT="1"/>
      <dgm:spPr/>
      <dgm:t>
        <a:bodyPr/>
        <a:lstStyle/>
        <a:p>
          <a:r>
            <a:rPr lang="en-US" sz="1200" dirty="0"/>
            <a:t>Conceive Solution</a:t>
          </a:r>
        </a:p>
      </dgm:t>
    </dgm:pt>
    <dgm:pt modelId="{FCED5023-2DED-42EC-B9A4-1E05BB410926}" type="parTrans" cxnId="{FED42EC2-209F-4C32-8F4B-C083A31490CB}">
      <dgm:prSet/>
      <dgm:spPr/>
      <dgm:t>
        <a:bodyPr/>
        <a:lstStyle/>
        <a:p>
          <a:endParaRPr lang="en-US" sz="2800"/>
        </a:p>
      </dgm:t>
    </dgm:pt>
    <dgm:pt modelId="{640A53FC-0F1C-41B9-B7E7-3FCF5208C159}" type="sibTrans" cxnId="{FED42EC2-209F-4C32-8F4B-C083A31490CB}">
      <dgm:prSet custT="1"/>
      <dgm:spPr/>
      <dgm:t>
        <a:bodyPr/>
        <a:lstStyle/>
        <a:p>
          <a:endParaRPr lang="en-US" sz="1050"/>
        </a:p>
      </dgm:t>
    </dgm:pt>
    <dgm:pt modelId="{5DA1248E-FEF5-43CF-9DFA-9A32F2BCAA28}">
      <dgm:prSet custT="1"/>
      <dgm:spPr/>
      <dgm:t>
        <a:bodyPr/>
        <a:lstStyle/>
        <a:p>
          <a:r>
            <a:rPr lang="en-US" sz="1200" dirty="0"/>
            <a:t>Write Code</a:t>
          </a:r>
        </a:p>
      </dgm:t>
    </dgm:pt>
    <dgm:pt modelId="{F7E98D91-36EC-4EA3-AC4E-35BE44477C58}" type="parTrans" cxnId="{1034CA88-296E-4D82-85EF-481D126E5C9F}">
      <dgm:prSet/>
      <dgm:spPr/>
      <dgm:t>
        <a:bodyPr/>
        <a:lstStyle/>
        <a:p>
          <a:endParaRPr lang="en-US" sz="2800"/>
        </a:p>
      </dgm:t>
    </dgm:pt>
    <dgm:pt modelId="{2BF1E0C9-0E6F-4B22-B680-20A570C1FDF1}" type="sibTrans" cxnId="{1034CA88-296E-4D82-85EF-481D126E5C9F}">
      <dgm:prSet custT="1"/>
      <dgm:spPr/>
      <dgm:t>
        <a:bodyPr/>
        <a:lstStyle/>
        <a:p>
          <a:endParaRPr lang="en-US" sz="1050"/>
        </a:p>
      </dgm:t>
    </dgm:pt>
    <dgm:pt modelId="{F1959DD7-5421-430B-B6E0-3824CC2FE1BD}">
      <dgm:prSet custT="1"/>
      <dgm:spPr/>
      <dgm:t>
        <a:bodyPr/>
        <a:lstStyle/>
        <a:p>
          <a:r>
            <a:rPr lang="en-US" sz="1200" dirty="0"/>
            <a:t>Test &amp; Collect Data</a:t>
          </a:r>
        </a:p>
      </dgm:t>
    </dgm:pt>
    <dgm:pt modelId="{A5E1F11D-FC06-4011-90CE-1B74CA511417}" type="parTrans" cxnId="{29594691-7830-468A-B478-57F4EC9F36B9}">
      <dgm:prSet/>
      <dgm:spPr/>
      <dgm:t>
        <a:bodyPr/>
        <a:lstStyle/>
        <a:p>
          <a:endParaRPr lang="en-US" sz="2800"/>
        </a:p>
      </dgm:t>
    </dgm:pt>
    <dgm:pt modelId="{2AE20A18-CAFD-40A4-82C6-FC24B54BB28F}" type="sibTrans" cxnId="{29594691-7830-468A-B478-57F4EC9F36B9}">
      <dgm:prSet custT="1"/>
      <dgm:spPr/>
      <dgm:t>
        <a:bodyPr/>
        <a:lstStyle/>
        <a:p>
          <a:endParaRPr lang="en-US" sz="1050"/>
        </a:p>
      </dgm:t>
    </dgm:pt>
    <dgm:pt modelId="{35EE8D02-AF1E-47A9-8B71-97C92F660B07}">
      <dgm:prSet custT="1"/>
      <dgm:spPr/>
      <dgm:t>
        <a:bodyPr/>
        <a:lstStyle/>
        <a:p>
          <a:r>
            <a:rPr lang="en-US" sz="1200" dirty="0"/>
            <a:t>Improve</a:t>
          </a:r>
        </a:p>
      </dgm:t>
    </dgm:pt>
    <dgm:pt modelId="{70BC625F-62FB-4081-ABC9-3B6EE6A704D4}" type="parTrans" cxnId="{F3CD45A8-827B-45CC-80F2-E398991CE224}">
      <dgm:prSet/>
      <dgm:spPr/>
      <dgm:t>
        <a:bodyPr/>
        <a:lstStyle/>
        <a:p>
          <a:endParaRPr lang="en-US" sz="2800"/>
        </a:p>
      </dgm:t>
    </dgm:pt>
    <dgm:pt modelId="{DF72A021-0903-4821-8C89-E55C0AAA4BBD}" type="sibTrans" cxnId="{F3CD45A8-827B-45CC-80F2-E398991CE224}">
      <dgm:prSet custT="1"/>
      <dgm:spPr/>
      <dgm:t>
        <a:bodyPr/>
        <a:lstStyle/>
        <a:p>
          <a:endParaRPr lang="en-US" sz="1050"/>
        </a:p>
      </dgm:t>
    </dgm:pt>
    <dgm:pt modelId="{C5AABA0A-F2E5-4B6B-B41F-F6464D7A232F}" type="pres">
      <dgm:prSet presAssocID="{FC5BAEE3-E4FD-4D56-9E7B-640E7949A4C5}" presName="cycle" presStyleCnt="0">
        <dgm:presLayoutVars>
          <dgm:dir/>
          <dgm:resizeHandles val="exact"/>
        </dgm:presLayoutVars>
      </dgm:prSet>
      <dgm:spPr/>
    </dgm:pt>
    <dgm:pt modelId="{F4D4F221-811E-4400-85A2-8F8715858EA0}" type="pres">
      <dgm:prSet presAssocID="{ED70370C-181E-4C1E-BE5D-165B4B9E2B3D}" presName="node" presStyleLbl="node1" presStyleIdx="0" presStyleCnt="5" custScaleX="125868">
        <dgm:presLayoutVars>
          <dgm:bulletEnabled val="1"/>
        </dgm:presLayoutVars>
      </dgm:prSet>
      <dgm:spPr/>
    </dgm:pt>
    <dgm:pt modelId="{DE92B70A-57A1-462D-901D-4F16D818900E}" type="pres">
      <dgm:prSet presAssocID="{86B66485-83AD-4461-871B-CE9B3C9627D7}" presName="sibTrans" presStyleLbl="sibTrans2D1" presStyleIdx="0" presStyleCnt="5"/>
      <dgm:spPr/>
    </dgm:pt>
    <dgm:pt modelId="{34E59E04-2075-4948-A072-65FE4D1AE212}" type="pres">
      <dgm:prSet presAssocID="{86B66485-83AD-4461-871B-CE9B3C9627D7}" presName="connectorText" presStyleLbl="sibTrans2D1" presStyleIdx="0" presStyleCnt="5"/>
      <dgm:spPr/>
    </dgm:pt>
    <dgm:pt modelId="{74EF63F5-348E-448E-B2FB-BA3134AA9E19}" type="pres">
      <dgm:prSet presAssocID="{D0AFEA2F-73A5-4512-AF1C-33B14C8DB318}" presName="node" presStyleLbl="node1" presStyleIdx="1" presStyleCnt="5">
        <dgm:presLayoutVars>
          <dgm:bulletEnabled val="1"/>
        </dgm:presLayoutVars>
      </dgm:prSet>
      <dgm:spPr/>
    </dgm:pt>
    <dgm:pt modelId="{892498C4-3127-43C2-B77B-6C9CA27E8E2E}" type="pres">
      <dgm:prSet presAssocID="{640A53FC-0F1C-41B9-B7E7-3FCF5208C159}" presName="sibTrans" presStyleLbl="sibTrans2D1" presStyleIdx="1" presStyleCnt="5"/>
      <dgm:spPr/>
    </dgm:pt>
    <dgm:pt modelId="{30CF270D-1F2D-4297-BF3A-C504B67E5A71}" type="pres">
      <dgm:prSet presAssocID="{640A53FC-0F1C-41B9-B7E7-3FCF5208C159}" presName="connectorText" presStyleLbl="sibTrans2D1" presStyleIdx="1" presStyleCnt="5"/>
      <dgm:spPr/>
    </dgm:pt>
    <dgm:pt modelId="{3C4F112E-9FE0-4024-B4E1-4D2A2D2BB37D}" type="pres">
      <dgm:prSet presAssocID="{5DA1248E-FEF5-43CF-9DFA-9A32F2BCAA28}" presName="node" presStyleLbl="node1" presStyleIdx="2" presStyleCnt="5">
        <dgm:presLayoutVars>
          <dgm:bulletEnabled val="1"/>
        </dgm:presLayoutVars>
      </dgm:prSet>
      <dgm:spPr/>
    </dgm:pt>
    <dgm:pt modelId="{65EEDD60-2AF5-4223-BD06-1A346CD3A93A}" type="pres">
      <dgm:prSet presAssocID="{2BF1E0C9-0E6F-4B22-B680-20A570C1FDF1}" presName="sibTrans" presStyleLbl="sibTrans2D1" presStyleIdx="2" presStyleCnt="5"/>
      <dgm:spPr/>
    </dgm:pt>
    <dgm:pt modelId="{35C0FC83-CE2A-4441-BFF0-003DC842F393}" type="pres">
      <dgm:prSet presAssocID="{2BF1E0C9-0E6F-4B22-B680-20A570C1FDF1}" presName="connectorText" presStyleLbl="sibTrans2D1" presStyleIdx="2" presStyleCnt="5"/>
      <dgm:spPr/>
    </dgm:pt>
    <dgm:pt modelId="{F1FC74CB-9F6D-4B36-9EF2-CD653C73FD5D}" type="pres">
      <dgm:prSet presAssocID="{F1959DD7-5421-430B-B6E0-3824CC2FE1BD}" presName="node" presStyleLbl="node1" presStyleIdx="3" presStyleCnt="5">
        <dgm:presLayoutVars>
          <dgm:bulletEnabled val="1"/>
        </dgm:presLayoutVars>
      </dgm:prSet>
      <dgm:spPr/>
    </dgm:pt>
    <dgm:pt modelId="{DE1A5E32-D3CF-4829-A564-4AE0134643BA}" type="pres">
      <dgm:prSet presAssocID="{2AE20A18-CAFD-40A4-82C6-FC24B54BB28F}" presName="sibTrans" presStyleLbl="sibTrans2D1" presStyleIdx="3" presStyleCnt="5"/>
      <dgm:spPr/>
    </dgm:pt>
    <dgm:pt modelId="{3910A44A-8978-4612-8318-B7082FD34193}" type="pres">
      <dgm:prSet presAssocID="{2AE20A18-CAFD-40A4-82C6-FC24B54BB28F}" presName="connectorText" presStyleLbl="sibTrans2D1" presStyleIdx="3" presStyleCnt="5"/>
      <dgm:spPr/>
    </dgm:pt>
    <dgm:pt modelId="{0B9A2044-8F03-435D-8A03-B8C60471E569}" type="pres">
      <dgm:prSet presAssocID="{35EE8D02-AF1E-47A9-8B71-97C92F660B07}" presName="node" presStyleLbl="node1" presStyleIdx="4" presStyleCnt="5">
        <dgm:presLayoutVars>
          <dgm:bulletEnabled val="1"/>
        </dgm:presLayoutVars>
      </dgm:prSet>
      <dgm:spPr/>
    </dgm:pt>
    <dgm:pt modelId="{1C2AD1A9-9FEB-4763-99A5-79529EC97F12}" type="pres">
      <dgm:prSet presAssocID="{DF72A021-0903-4821-8C89-E55C0AAA4BBD}" presName="sibTrans" presStyleLbl="sibTrans2D1" presStyleIdx="4" presStyleCnt="5"/>
      <dgm:spPr/>
    </dgm:pt>
    <dgm:pt modelId="{24F685F1-8F8C-4117-B1FC-832F429A3E3D}" type="pres">
      <dgm:prSet presAssocID="{DF72A021-0903-4821-8C89-E55C0AAA4BBD}" presName="connectorText" presStyleLbl="sibTrans2D1" presStyleIdx="4" presStyleCnt="5"/>
      <dgm:spPr/>
    </dgm:pt>
  </dgm:ptLst>
  <dgm:cxnLst>
    <dgm:cxn modelId="{0ED9F70D-4CF1-4EC7-860D-62DB02DE1887}" type="presOf" srcId="{2AE20A18-CAFD-40A4-82C6-FC24B54BB28F}" destId="{DE1A5E32-D3CF-4829-A564-4AE0134643BA}" srcOrd="0" destOrd="0" presId="urn:microsoft.com/office/officeart/2005/8/layout/cycle2"/>
    <dgm:cxn modelId="{25387D0E-548B-44C5-8482-512B5660E4CD}" type="presOf" srcId="{640A53FC-0F1C-41B9-B7E7-3FCF5208C159}" destId="{892498C4-3127-43C2-B77B-6C9CA27E8E2E}" srcOrd="0" destOrd="0" presId="urn:microsoft.com/office/officeart/2005/8/layout/cycle2"/>
    <dgm:cxn modelId="{81FC1515-7B93-4075-BF73-8E3FA277D7EE}" type="presOf" srcId="{640A53FC-0F1C-41B9-B7E7-3FCF5208C159}" destId="{30CF270D-1F2D-4297-BF3A-C504B67E5A71}" srcOrd="1" destOrd="0" presId="urn:microsoft.com/office/officeart/2005/8/layout/cycle2"/>
    <dgm:cxn modelId="{90C70319-AD3C-4DB4-91B2-4A01F5379C73}" type="presOf" srcId="{F1959DD7-5421-430B-B6E0-3824CC2FE1BD}" destId="{F1FC74CB-9F6D-4B36-9EF2-CD653C73FD5D}" srcOrd="0" destOrd="0" presId="urn:microsoft.com/office/officeart/2005/8/layout/cycle2"/>
    <dgm:cxn modelId="{D8FB0737-B619-49FB-893E-D8D54762311A}" type="presOf" srcId="{86B66485-83AD-4461-871B-CE9B3C9627D7}" destId="{DE92B70A-57A1-462D-901D-4F16D818900E}" srcOrd="0" destOrd="0" presId="urn:microsoft.com/office/officeart/2005/8/layout/cycle2"/>
    <dgm:cxn modelId="{86AD653C-338F-4F8B-B933-CEE4C9B6CF75}" type="presOf" srcId="{5DA1248E-FEF5-43CF-9DFA-9A32F2BCAA28}" destId="{3C4F112E-9FE0-4024-B4E1-4D2A2D2BB37D}" srcOrd="0" destOrd="0" presId="urn:microsoft.com/office/officeart/2005/8/layout/cycle2"/>
    <dgm:cxn modelId="{30A88D5D-3F17-4BC3-8AAB-EB1D59BCCA85}" type="presOf" srcId="{86B66485-83AD-4461-871B-CE9B3C9627D7}" destId="{34E59E04-2075-4948-A072-65FE4D1AE212}" srcOrd="1" destOrd="0" presId="urn:microsoft.com/office/officeart/2005/8/layout/cycle2"/>
    <dgm:cxn modelId="{ED6B9E60-F9EA-44B5-9617-79813C3E8D5F}" type="presOf" srcId="{2BF1E0C9-0E6F-4B22-B680-20A570C1FDF1}" destId="{35C0FC83-CE2A-4441-BFF0-003DC842F393}" srcOrd="1" destOrd="0" presId="urn:microsoft.com/office/officeart/2005/8/layout/cycle2"/>
    <dgm:cxn modelId="{324FFA60-50E1-416D-8ED7-81977DB9194C}" type="presOf" srcId="{35EE8D02-AF1E-47A9-8B71-97C92F660B07}" destId="{0B9A2044-8F03-435D-8A03-B8C60471E569}" srcOrd="0" destOrd="0" presId="urn:microsoft.com/office/officeart/2005/8/layout/cycle2"/>
    <dgm:cxn modelId="{5841E86A-565F-484B-8D9A-12D44E982165}" type="presOf" srcId="{DF72A021-0903-4821-8C89-E55C0AAA4BBD}" destId="{1C2AD1A9-9FEB-4763-99A5-79529EC97F12}" srcOrd="0" destOrd="0" presId="urn:microsoft.com/office/officeart/2005/8/layout/cycle2"/>
    <dgm:cxn modelId="{6AC5BD6F-6F4B-4FD2-9525-4C86BA3E26E1}" srcId="{FC5BAEE3-E4FD-4D56-9E7B-640E7949A4C5}" destId="{ED70370C-181E-4C1E-BE5D-165B4B9E2B3D}" srcOrd="0" destOrd="0" parTransId="{0AC255CE-7E00-4416-AD78-A22686985F9E}" sibTransId="{86B66485-83AD-4461-871B-CE9B3C9627D7}"/>
    <dgm:cxn modelId="{1034CA88-296E-4D82-85EF-481D126E5C9F}" srcId="{FC5BAEE3-E4FD-4D56-9E7B-640E7949A4C5}" destId="{5DA1248E-FEF5-43CF-9DFA-9A32F2BCAA28}" srcOrd="2" destOrd="0" parTransId="{F7E98D91-36EC-4EA3-AC4E-35BE44477C58}" sibTransId="{2BF1E0C9-0E6F-4B22-B680-20A570C1FDF1}"/>
    <dgm:cxn modelId="{29594691-7830-468A-B478-57F4EC9F36B9}" srcId="{FC5BAEE3-E4FD-4D56-9E7B-640E7949A4C5}" destId="{F1959DD7-5421-430B-B6E0-3824CC2FE1BD}" srcOrd="3" destOrd="0" parTransId="{A5E1F11D-FC06-4011-90CE-1B74CA511417}" sibTransId="{2AE20A18-CAFD-40A4-82C6-FC24B54BB28F}"/>
    <dgm:cxn modelId="{D04DAA9A-CE5A-41F0-894F-BD8ED8ECCBA1}" type="presOf" srcId="{D0AFEA2F-73A5-4512-AF1C-33B14C8DB318}" destId="{74EF63F5-348E-448E-B2FB-BA3134AA9E19}" srcOrd="0" destOrd="0" presId="urn:microsoft.com/office/officeart/2005/8/layout/cycle2"/>
    <dgm:cxn modelId="{2E2FDF9E-92C3-4291-A340-58F26ACFC321}" type="presOf" srcId="{DF72A021-0903-4821-8C89-E55C0AAA4BBD}" destId="{24F685F1-8F8C-4117-B1FC-832F429A3E3D}" srcOrd="1" destOrd="0" presId="urn:microsoft.com/office/officeart/2005/8/layout/cycle2"/>
    <dgm:cxn modelId="{F3CD45A8-827B-45CC-80F2-E398991CE224}" srcId="{FC5BAEE3-E4FD-4D56-9E7B-640E7949A4C5}" destId="{35EE8D02-AF1E-47A9-8B71-97C92F660B07}" srcOrd="4" destOrd="0" parTransId="{70BC625F-62FB-4081-ABC9-3B6EE6A704D4}" sibTransId="{DF72A021-0903-4821-8C89-E55C0AAA4BBD}"/>
    <dgm:cxn modelId="{FED42EC2-209F-4C32-8F4B-C083A31490CB}" srcId="{FC5BAEE3-E4FD-4D56-9E7B-640E7949A4C5}" destId="{D0AFEA2F-73A5-4512-AF1C-33B14C8DB318}" srcOrd="1" destOrd="0" parTransId="{FCED5023-2DED-42EC-B9A4-1E05BB410926}" sibTransId="{640A53FC-0F1C-41B9-B7E7-3FCF5208C159}"/>
    <dgm:cxn modelId="{E96604D5-9E81-4C53-99F4-6D4707F27073}" type="presOf" srcId="{2AE20A18-CAFD-40A4-82C6-FC24B54BB28F}" destId="{3910A44A-8978-4612-8318-B7082FD34193}" srcOrd="1" destOrd="0" presId="urn:microsoft.com/office/officeart/2005/8/layout/cycle2"/>
    <dgm:cxn modelId="{94D8BDDC-BAE2-4A1E-A988-07B6605C4F10}" type="presOf" srcId="{FC5BAEE3-E4FD-4D56-9E7B-640E7949A4C5}" destId="{C5AABA0A-F2E5-4B6B-B41F-F6464D7A232F}" srcOrd="0" destOrd="0" presId="urn:microsoft.com/office/officeart/2005/8/layout/cycle2"/>
    <dgm:cxn modelId="{D89745E2-23DF-48C3-8933-AA0D703FA19D}" type="presOf" srcId="{2BF1E0C9-0E6F-4B22-B680-20A570C1FDF1}" destId="{65EEDD60-2AF5-4223-BD06-1A346CD3A93A}" srcOrd="0" destOrd="0" presId="urn:microsoft.com/office/officeart/2005/8/layout/cycle2"/>
    <dgm:cxn modelId="{746D8CEA-20B2-4962-AD00-B02E1F24C46C}" type="presOf" srcId="{ED70370C-181E-4C1E-BE5D-165B4B9E2B3D}" destId="{F4D4F221-811E-4400-85A2-8F8715858EA0}" srcOrd="0" destOrd="0" presId="urn:microsoft.com/office/officeart/2005/8/layout/cycle2"/>
    <dgm:cxn modelId="{C6AE2A18-D962-4326-8497-C05AFB9C8602}" type="presParOf" srcId="{C5AABA0A-F2E5-4B6B-B41F-F6464D7A232F}" destId="{F4D4F221-811E-4400-85A2-8F8715858EA0}" srcOrd="0" destOrd="0" presId="urn:microsoft.com/office/officeart/2005/8/layout/cycle2"/>
    <dgm:cxn modelId="{7C8A7DD4-742B-428E-B81F-32F92145DA15}" type="presParOf" srcId="{C5AABA0A-F2E5-4B6B-B41F-F6464D7A232F}" destId="{DE92B70A-57A1-462D-901D-4F16D818900E}" srcOrd="1" destOrd="0" presId="urn:microsoft.com/office/officeart/2005/8/layout/cycle2"/>
    <dgm:cxn modelId="{C42F3665-CDF5-47DC-9DA1-203B69CCCF93}" type="presParOf" srcId="{DE92B70A-57A1-462D-901D-4F16D818900E}" destId="{34E59E04-2075-4948-A072-65FE4D1AE212}" srcOrd="0" destOrd="0" presId="urn:microsoft.com/office/officeart/2005/8/layout/cycle2"/>
    <dgm:cxn modelId="{84331B64-369B-4977-B8B2-4AF60725557B}" type="presParOf" srcId="{C5AABA0A-F2E5-4B6B-B41F-F6464D7A232F}" destId="{74EF63F5-348E-448E-B2FB-BA3134AA9E19}" srcOrd="2" destOrd="0" presId="urn:microsoft.com/office/officeart/2005/8/layout/cycle2"/>
    <dgm:cxn modelId="{6FD5DE7C-D945-4D8E-9EBC-CEF584CB02B0}" type="presParOf" srcId="{C5AABA0A-F2E5-4B6B-B41F-F6464D7A232F}" destId="{892498C4-3127-43C2-B77B-6C9CA27E8E2E}" srcOrd="3" destOrd="0" presId="urn:microsoft.com/office/officeart/2005/8/layout/cycle2"/>
    <dgm:cxn modelId="{9C0134F6-119A-4EA6-BD4F-B1D3105FF9BA}" type="presParOf" srcId="{892498C4-3127-43C2-B77B-6C9CA27E8E2E}" destId="{30CF270D-1F2D-4297-BF3A-C504B67E5A71}" srcOrd="0" destOrd="0" presId="urn:microsoft.com/office/officeart/2005/8/layout/cycle2"/>
    <dgm:cxn modelId="{12D7FB01-41C0-4626-AA17-993974732D7C}" type="presParOf" srcId="{C5AABA0A-F2E5-4B6B-B41F-F6464D7A232F}" destId="{3C4F112E-9FE0-4024-B4E1-4D2A2D2BB37D}" srcOrd="4" destOrd="0" presId="urn:microsoft.com/office/officeart/2005/8/layout/cycle2"/>
    <dgm:cxn modelId="{D51B47B9-D113-4EAF-A8B7-7853610037EB}" type="presParOf" srcId="{C5AABA0A-F2E5-4B6B-B41F-F6464D7A232F}" destId="{65EEDD60-2AF5-4223-BD06-1A346CD3A93A}" srcOrd="5" destOrd="0" presId="urn:microsoft.com/office/officeart/2005/8/layout/cycle2"/>
    <dgm:cxn modelId="{10CE0A5D-29DF-49E5-B64A-29C12482CD51}" type="presParOf" srcId="{65EEDD60-2AF5-4223-BD06-1A346CD3A93A}" destId="{35C0FC83-CE2A-4441-BFF0-003DC842F393}" srcOrd="0" destOrd="0" presId="urn:microsoft.com/office/officeart/2005/8/layout/cycle2"/>
    <dgm:cxn modelId="{BE902551-0157-43E6-9E03-A32E54FD633B}" type="presParOf" srcId="{C5AABA0A-F2E5-4B6B-B41F-F6464D7A232F}" destId="{F1FC74CB-9F6D-4B36-9EF2-CD653C73FD5D}" srcOrd="6" destOrd="0" presId="urn:microsoft.com/office/officeart/2005/8/layout/cycle2"/>
    <dgm:cxn modelId="{9DFD66A9-5F08-44E6-8C75-241DAF8EA054}" type="presParOf" srcId="{C5AABA0A-F2E5-4B6B-B41F-F6464D7A232F}" destId="{DE1A5E32-D3CF-4829-A564-4AE0134643BA}" srcOrd="7" destOrd="0" presId="urn:microsoft.com/office/officeart/2005/8/layout/cycle2"/>
    <dgm:cxn modelId="{8CCC5192-EFEB-46AD-B655-FCA68EEED573}" type="presParOf" srcId="{DE1A5E32-D3CF-4829-A564-4AE0134643BA}" destId="{3910A44A-8978-4612-8318-B7082FD34193}" srcOrd="0" destOrd="0" presId="urn:microsoft.com/office/officeart/2005/8/layout/cycle2"/>
    <dgm:cxn modelId="{82F045F2-36E4-4A9B-97BA-EFBCFAA2DFAC}" type="presParOf" srcId="{C5AABA0A-F2E5-4B6B-B41F-F6464D7A232F}" destId="{0B9A2044-8F03-435D-8A03-B8C60471E569}" srcOrd="8" destOrd="0" presId="urn:microsoft.com/office/officeart/2005/8/layout/cycle2"/>
    <dgm:cxn modelId="{B126AD69-389C-4D4D-8659-0CD5B32610C6}" type="presParOf" srcId="{C5AABA0A-F2E5-4B6B-B41F-F6464D7A232F}" destId="{1C2AD1A9-9FEB-4763-99A5-79529EC97F12}" srcOrd="9" destOrd="0" presId="urn:microsoft.com/office/officeart/2005/8/layout/cycle2"/>
    <dgm:cxn modelId="{CAEEAF8B-C2CA-4AC3-BDD0-0A276E7D8D34}" type="presParOf" srcId="{1C2AD1A9-9FEB-4763-99A5-79529EC97F12}" destId="{24F685F1-8F8C-4117-B1FC-832F429A3E3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A7D28-7B51-4531-AD32-BF4C29A98FD4}" type="doc">
      <dgm:prSet loTypeId="urn:microsoft.com/office/officeart/2005/8/layout/process2" loCatId="process" qsTypeId="urn:microsoft.com/office/officeart/2005/8/quickstyle/simple1" qsCatId="simple" csTypeId="urn:microsoft.com/office/officeart/2005/8/colors/colorful5" csCatId="colorful" phldr="1"/>
      <dgm:spPr/>
    </dgm:pt>
    <dgm:pt modelId="{14E0DDAA-7213-48A2-9834-D1A8C4E6788D}">
      <dgm:prSet phldrT="[Text]"/>
      <dgm:spPr/>
      <dgm:t>
        <a:bodyPr/>
        <a:lstStyle/>
        <a:p>
          <a:r>
            <a:rPr lang="en-US" dirty="0"/>
            <a:t>Features</a:t>
          </a:r>
        </a:p>
      </dgm:t>
    </dgm:pt>
    <dgm:pt modelId="{10971A75-6956-4F21-A5C1-7699DBA7A28F}" type="parTrans" cxnId="{6428F15B-4E32-4CF7-988D-ED4ED69B2EAE}">
      <dgm:prSet/>
      <dgm:spPr/>
      <dgm:t>
        <a:bodyPr/>
        <a:lstStyle/>
        <a:p>
          <a:endParaRPr lang="en-US"/>
        </a:p>
      </dgm:t>
    </dgm:pt>
    <dgm:pt modelId="{273019E3-8A5F-42A3-915D-83CD42040012}" type="sibTrans" cxnId="{6428F15B-4E32-4CF7-988D-ED4ED69B2EAE}">
      <dgm:prSet/>
      <dgm:spPr>
        <a:gradFill rotWithShape="0">
          <a:gsLst>
            <a:gs pos="0">
              <a:srgbClr val="A02B93"/>
            </a:gs>
            <a:gs pos="100000">
              <a:srgbClr val="26CDA0"/>
            </a:gs>
          </a:gsLst>
          <a:lin ang="5400000" scaled="1"/>
        </a:gradFill>
      </dgm:spPr>
      <dgm:t>
        <a:bodyPr/>
        <a:lstStyle/>
        <a:p>
          <a:endParaRPr lang="en-US"/>
        </a:p>
      </dgm:t>
    </dgm:pt>
    <dgm:pt modelId="{1281448E-4C31-44FB-8E54-78A04A9B5679}">
      <dgm:prSet phldrT="[Text]"/>
      <dgm:spPr/>
      <dgm:t>
        <a:bodyPr/>
        <a:lstStyle/>
        <a:p>
          <a:r>
            <a:rPr lang="en-US" dirty="0"/>
            <a:t>Bugs</a:t>
          </a:r>
        </a:p>
      </dgm:t>
    </dgm:pt>
    <dgm:pt modelId="{31D01879-115C-47B5-9ADD-5CDFD259AFC4}" type="parTrans" cxnId="{5CFC905D-7C49-47D5-AEF1-6AB0F45A347C}">
      <dgm:prSet/>
      <dgm:spPr/>
      <dgm:t>
        <a:bodyPr/>
        <a:lstStyle/>
        <a:p>
          <a:endParaRPr lang="en-US"/>
        </a:p>
      </dgm:t>
    </dgm:pt>
    <dgm:pt modelId="{A3C97EB4-81B7-4FDD-BEB9-0318648A3BB0}" type="sibTrans" cxnId="{5CFC905D-7C49-47D5-AEF1-6AB0F45A347C}">
      <dgm:prSet/>
      <dgm:spPr>
        <a:gradFill flip="none" rotWithShape="1">
          <a:gsLst>
            <a:gs pos="0">
              <a:srgbClr val="E97132"/>
            </a:gs>
            <a:gs pos="100000">
              <a:srgbClr val="26CDA0"/>
            </a:gs>
          </a:gsLst>
          <a:lin ang="10800000" scaled="1"/>
          <a:tileRect/>
        </a:gradFill>
      </dgm:spPr>
      <dgm:t>
        <a:bodyPr/>
        <a:lstStyle/>
        <a:p>
          <a:endParaRPr lang="en-US"/>
        </a:p>
      </dgm:t>
    </dgm:pt>
    <dgm:pt modelId="{9D8F8BF1-BCDA-4410-9A76-652FEEDB8B65}">
      <dgm:prSet phldrT="[Text]"/>
      <dgm:spPr/>
      <dgm:t>
        <a:bodyPr/>
        <a:lstStyle/>
        <a:p>
          <a:r>
            <a:rPr lang="en-US" dirty="0"/>
            <a:t>Time</a:t>
          </a:r>
        </a:p>
      </dgm:t>
    </dgm:pt>
    <dgm:pt modelId="{BB75104E-E28E-4426-BA66-A2410A1645BA}" type="parTrans" cxnId="{4382D376-34EB-456C-B9F3-497A22A4FA86}">
      <dgm:prSet/>
      <dgm:spPr/>
      <dgm:t>
        <a:bodyPr/>
        <a:lstStyle/>
        <a:p>
          <a:endParaRPr lang="en-US"/>
        </a:p>
      </dgm:t>
    </dgm:pt>
    <dgm:pt modelId="{96D32770-F5D2-4D43-8774-F2BA1C6ACB45}" type="sibTrans" cxnId="{4382D376-34EB-456C-B9F3-497A22A4FA86}">
      <dgm:prSet/>
      <dgm:spPr/>
      <dgm:t>
        <a:bodyPr/>
        <a:lstStyle/>
        <a:p>
          <a:endParaRPr lang="en-US"/>
        </a:p>
      </dgm:t>
    </dgm:pt>
    <dgm:pt modelId="{F98361F1-0D38-4C92-A27E-4CAAB2DF9119}" type="pres">
      <dgm:prSet presAssocID="{A76A7D28-7B51-4531-AD32-BF4C29A98FD4}" presName="linearFlow" presStyleCnt="0">
        <dgm:presLayoutVars>
          <dgm:resizeHandles val="exact"/>
        </dgm:presLayoutVars>
      </dgm:prSet>
      <dgm:spPr/>
    </dgm:pt>
    <dgm:pt modelId="{8E6E9E94-8391-40C5-A138-675CDE145A10}" type="pres">
      <dgm:prSet presAssocID="{14E0DDAA-7213-48A2-9834-D1A8C4E6788D}" presName="node" presStyleLbl="node1" presStyleIdx="0" presStyleCnt="3">
        <dgm:presLayoutVars>
          <dgm:bulletEnabled val="1"/>
        </dgm:presLayoutVars>
      </dgm:prSet>
      <dgm:spPr/>
    </dgm:pt>
    <dgm:pt modelId="{A09DE506-37D4-4DB4-96EB-939148F867BF}" type="pres">
      <dgm:prSet presAssocID="{273019E3-8A5F-42A3-915D-83CD42040012}" presName="sibTrans" presStyleLbl="sibTrans2D1" presStyleIdx="0" presStyleCnt="2" custScaleX="104981"/>
      <dgm:spPr/>
    </dgm:pt>
    <dgm:pt modelId="{E75AA437-C3F0-40B8-B4A8-124361EC7EF7}" type="pres">
      <dgm:prSet presAssocID="{273019E3-8A5F-42A3-915D-83CD42040012}" presName="connectorText" presStyleLbl="sibTrans2D1" presStyleIdx="0" presStyleCnt="2"/>
      <dgm:spPr/>
    </dgm:pt>
    <dgm:pt modelId="{44531B76-9AE5-41EF-908B-2D1D3B1E631E}" type="pres">
      <dgm:prSet presAssocID="{1281448E-4C31-44FB-8E54-78A04A9B5679}" presName="node" presStyleLbl="node1" presStyleIdx="1" presStyleCnt="3">
        <dgm:presLayoutVars>
          <dgm:bulletEnabled val="1"/>
        </dgm:presLayoutVars>
      </dgm:prSet>
      <dgm:spPr/>
    </dgm:pt>
    <dgm:pt modelId="{FB87C80B-4DCF-4985-B52C-87A0D9F3B985}" type="pres">
      <dgm:prSet presAssocID="{A3C97EB4-81B7-4FDD-BEB9-0318648A3BB0}" presName="sibTrans" presStyleLbl="sibTrans2D1" presStyleIdx="1" presStyleCnt="2" custScaleX="98179"/>
      <dgm:spPr/>
    </dgm:pt>
    <dgm:pt modelId="{55B02F61-03B0-4B13-BE4C-88FB494D94AB}" type="pres">
      <dgm:prSet presAssocID="{A3C97EB4-81B7-4FDD-BEB9-0318648A3BB0}" presName="connectorText" presStyleLbl="sibTrans2D1" presStyleIdx="1" presStyleCnt="2"/>
      <dgm:spPr/>
    </dgm:pt>
    <dgm:pt modelId="{72033CD8-7439-4D40-9A48-EFCA751F258C}" type="pres">
      <dgm:prSet presAssocID="{9D8F8BF1-BCDA-4410-9A76-652FEEDB8B65}" presName="node" presStyleLbl="node1" presStyleIdx="2" presStyleCnt="3">
        <dgm:presLayoutVars>
          <dgm:bulletEnabled val="1"/>
        </dgm:presLayoutVars>
      </dgm:prSet>
      <dgm:spPr/>
    </dgm:pt>
  </dgm:ptLst>
  <dgm:cxnLst>
    <dgm:cxn modelId="{0766391D-A671-45F8-9B0B-20D2AC67FA21}" type="presOf" srcId="{A3C97EB4-81B7-4FDD-BEB9-0318648A3BB0}" destId="{FB87C80B-4DCF-4985-B52C-87A0D9F3B985}" srcOrd="0" destOrd="0" presId="urn:microsoft.com/office/officeart/2005/8/layout/process2"/>
    <dgm:cxn modelId="{64500622-F9CF-4827-877B-70F8ADAEE734}" type="presOf" srcId="{9D8F8BF1-BCDA-4410-9A76-652FEEDB8B65}" destId="{72033CD8-7439-4D40-9A48-EFCA751F258C}" srcOrd="0" destOrd="0" presId="urn:microsoft.com/office/officeart/2005/8/layout/process2"/>
    <dgm:cxn modelId="{6428F15B-4E32-4CF7-988D-ED4ED69B2EAE}" srcId="{A76A7D28-7B51-4531-AD32-BF4C29A98FD4}" destId="{14E0DDAA-7213-48A2-9834-D1A8C4E6788D}" srcOrd="0" destOrd="0" parTransId="{10971A75-6956-4F21-A5C1-7699DBA7A28F}" sibTransId="{273019E3-8A5F-42A3-915D-83CD42040012}"/>
    <dgm:cxn modelId="{5CFC905D-7C49-47D5-AEF1-6AB0F45A347C}" srcId="{A76A7D28-7B51-4531-AD32-BF4C29A98FD4}" destId="{1281448E-4C31-44FB-8E54-78A04A9B5679}" srcOrd="1" destOrd="0" parTransId="{31D01879-115C-47B5-9ADD-5CDFD259AFC4}" sibTransId="{A3C97EB4-81B7-4FDD-BEB9-0318648A3BB0}"/>
    <dgm:cxn modelId="{79FB0A42-4FF0-4E84-B123-DB297B78FE09}" type="presOf" srcId="{A76A7D28-7B51-4531-AD32-BF4C29A98FD4}" destId="{F98361F1-0D38-4C92-A27E-4CAAB2DF9119}" srcOrd="0" destOrd="0" presId="urn:microsoft.com/office/officeart/2005/8/layout/process2"/>
    <dgm:cxn modelId="{EE6FED6A-2B4D-4D47-AD53-AEC41CECD9B5}" type="presOf" srcId="{273019E3-8A5F-42A3-915D-83CD42040012}" destId="{E75AA437-C3F0-40B8-B4A8-124361EC7EF7}" srcOrd="1" destOrd="0" presId="urn:microsoft.com/office/officeart/2005/8/layout/process2"/>
    <dgm:cxn modelId="{3F8EA171-45C4-483F-9977-6E5D25F1D8A4}" type="presOf" srcId="{14E0DDAA-7213-48A2-9834-D1A8C4E6788D}" destId="{8E6E9E94-8391-40C5-A138-675CDE145A10}" srcOrd="0" destOrd="0" presId="urn:microsoft.com/office/officeart/2005/8/layout/process2"/>
    <dgm:cxn modelId="{B7996072-ABC4-421D-A7A3-DD59D6D21B67}" type="presOf" srcId="{273019E3-8A5F-42A3-915D-83CD42040012}" destId="{A09DE506-37D4-4DB4-96EB-939148F867BF}" srcOrd="0" destOrd="0" presId="urn:microsoft.com/office/officeart/2005/8/layout/process2"/>
    <dgm:cxn modelId="{4382D376-34EB-456C-B9F3-497A22A4FA86}" srcId="{A76A7D28-7B51-4531-AD32-BF4C29A98FD4}" destId="{9D8F8BF1-BCDA-4410-9A76-652FEEDB8B65}" srcOrd="2" destOrd="0" parTransId="{BB75104E-E28E-4426-BA66-A2410A1645BA}" sibTransId="{96D32770-F5D2-4D43-8774-F2BA1C6ACB45}"/>
    <dgm:cxn modelId="{4FFE6977-D95B-473B-977D-949ADC1F7648}" type="presOf" srcId="{1281448E-4C31-44FB-8E54-78A04A9B5679}" destId="{44531B76-9AE5-41EF-908B-2D1D3B1E631E}" srcOrd="0" destOrd="0" presId="urn:microsoft.com/office/officeart/2005/8/layout/process2"/>
    <dgm:cxn modelId="{F1F007EF-F31D-472F-8686-3E2AC562B4BA}" type="presOf" srcId="{A3C97EB4-81B7-4FDD-BEB9-0318648A3BB0}" destId="{55B02F61-03B0-4B13-BE4C-88FB494D94AB}" srcOrd="1" destOrd="0" presId="urn:microsoft.com/office/officeart/2005/8/layout/process2"/>
    <dgm:cxn modelId="{A306D542-1309-4216-A702-F72FC7DEA51B}" type="presParOf" srcId="{F98361F1-0D38-4C92-A27E-4CAAB2DF9119}" destId="{8E6E9E94-8391-40C5-A138-675CDE145A10}" srcOrd="0" destOrd="0" presId="urn:microsoft.com/office/officeart/2005/8/layout/process2"/>
    <dgm:cxn modelId="{07A0FF82-624C-4CDC-8B50-14C3C03F0C04}" type="presParOf" srcId="{F98361F1-0D38-4C92-A27E-4CAAB2DF9119}" destId="{A09DE506-37D4-4DB4-96EB-939148F867BF}" srcOrd="1" destOrd="0" presId="urn:microsoft.com/office/officeart/2005/8/layout/process2"/>
    <dgm:cxn modelId="{09615EA4-0FA7-41B9-822B-54C0FE25ACFE}" type="presParOf" srcId="{A09DE506-37D4-4DB4-96EB-939148F867BF}" destId="{E75AA437-C3F0-40B8-B4A8-124361EC7EF7}" srcOrd="0" destOrd="0" presId="urn:microsoft.com/office/officeart/2005/8/layout/process2"/>
    <dgm:cxn modelId="{E1B20615-984B-4E3E-988D-F2EC1E25E63A}" type="presParOf" srcId="{F98361F1-0D38-4C92-A27E-4CAAB2DF9119}" destId="{44531B76-9AE5-41EF-908B-2D1D3B1E631E}" srcOrd="2" destOrd="0" presId="urn:microsoft.com/office/officeart/2005/8/layout/process2"/>
    <dgm:cxn modelId="{BBF73806-0AD1-41D9-9DD4-CE12E3469E72}" type="presParOf" srcId="{F98361F1-0D38-4C92-A27E-4CAAB2DF9119}" destId="{FB87C80B-4DCF-4985-B52C-87A0D9F3B985}" srcOrd="3" destOrd="0" presId="urn:microsoft.com/office/officeart/2005/8/layout/process2"/>
    <dgm:cxn modelId="{4B05F00D-3826-4743-A014-E71ED1641C87}" type="presParOf" srcId="{FB87C80B-4DCF-4985-B52C-87A0D9F3B985}" destId="{55B02F61-03B0-4B13-BE4C-88FB494D94AB}" srcOrd="0" destOrd="0" presId="urn:microsoft.com/office/officeart/2005/8/layout/process2"/>
    <dgm:cxn modelId="{9DA087BA-885A-4132-8A37-9E32EA6DBF56}" type="presParOf" srcId="{F98361F1-0D38-4C92-A27E-4CAAB2DF9119}" destId="{72033CD8-7439-4D40-9A48-EFCA751F258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BD4275-CC5E-4DD1-890A-C082F889091F}"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6D8B826C-FE4C-43C0-BDD8-352AB0C9A11F}">
      <dgm:prSet phldrT="[Text]"/>
      <dgm:spPr/>
      <dgm:t>
        <a:bodyPr/>
        <a:lstStyle/>
        <a:p>
          <a:r>
            <a:rPr lang="en-US" dirty="0"/>
            <a:t>Time</a:t>
          </a:r>
        </a:p>
      </dgm:t>
    </dgm:pt>
    <dgm:pt modelId="{92FE2C1A-65EA-4F25-9341-C4D5C8AFAC88}" type="parTrans" cxnId="{EDAF774C-E8FF-464A-8A15-A6F1DF05A218}">
      <dgm:prSet/>
      <dgm:spPr/>
      <dgm:t>
        <a:bodyPr/>
        <a:lstStyle/>
        <a:p>
          <a:endParaRPr lang="en-US"/>
        </a:p>
      </dgm:t>
    </dgm:pt>
    <dgm:pt modelId="{4AE0387C-95B4-4FC8-87AD-549FCCADFD8E}" type="sibTrans" cxnId="{EDAF774C-E8FF-464A-8A15-A6F1DF05A218}">
      <dgm:prSet/>
      <dgm:spPr>
        <a:gradFill rotWithShape="0">
          <a:gsLst>
            <a:gs pos="100000">
              <a:srgbClr val="26CDA0"/>
            </a:gs>
            <a:gs pos="0">
              <a:srgbClr val="A02B93"/>
            </a:gs>
          </a:gsLst>
          <a:lin ang="5400000" scaled="1"/>
        </a:gradFill>
      </dgm:spPr>
      <dgm:t>
        <a:bodyPr/>
        <a:lstStyle/>
        <a:p>
          <a:endParaRPr lang="en-US"/>
        </a:p>
      </dgm:t>
    </dgm:pt>
    <dgm:pt modelId="{53471EAF-F48E-4F9A-A2AB-CBA4EF04817C}">
      <dgm:prSet phldrT="[Text]"/>
      <dgm:spPr/>
      <dgm:t>
        <a:bodyPr/>
        <a:lstStyle/>
        <a:p>
          <a:r>
            <a:rPr lang="en-US" dirty="0"/>
            <a:t>Features</a:t>
          </a:r>
        </a:p>
      </dgm:t>
    </dgm:pt>
    <dgm:pt modelId="{13096A5C-E92B-449A-8FB5-0E151B7CAFB6}" type="parTrans" cxnId="{7FBF6112-CD1E-4812-B8C9-161FFE7C3D48}">
      <dgm:prSet/>
      <dgm:spPr/>
      <dgm:t>
        <a:bodyPr/>
        <a:lstStyle/>
        <a:p>
          <a:endParaRPr lang="en-US"/>
        </a:p>
      </dgm:t>
    </dgm:pt>
    <dgm:pt modelId="{0E4207E6-D630-47AD-A820-D723E5D0EB63}" type="sibTrans" cxnId="{7FBF6112-CD1E-4812-B8C9-161FFE7C3D48}">
      <dgm:prSet/>
      <dgm:spPr>
        <a:gradFill flip="none" rotWithShape="1">
          <a:gsLst>
            <a:gs pos="100000">
              <a:srgbClr val="26CDA0"/>
            </a:gs>
            <a:gs pos="0">
              <a:srgbClr val="E97132"/>
            </a:gs>
          </a:gsLst>
          <a:lin ang="10800000" scaled="1"/>
          <a:tileRect/>
        </a:gradFill>
      </dgm:spPr>
      <dgm:t>
        <a:bodyPr/>
        <a:lstStyle/>
        <a:p>
          <a:endParaRPr lang="en-US"/>
        </a:p>
      </dgm:t>
    </dgm:pt>
    <dgm:pt modelId="{CDA10E82-2F07-45CE-AFFB-46748B5692D0}">
      <dgm:prSet phldrT="[Text]"/>
      <dgm:spPr/>
      <dgm:t>
        <a:bodyPr/>
        <a:lstStyle/>
        <a:p>
          <a:r>
            <a:rPr lang="en-US" dirty="0"/>
            <a:t>Bugs</a:t>
          </a:r>
        </a:p>
      </dgm:t>
    </dgm:pt>
    <dgm:pt modelId="{E154FA84-80F4-4CC8-9101-0543AE3FCA02}" type="parTrans" cxnId="{4DA01920-DE77-4D44-8D7C-0F7E6308D3BD}">
      <dgm:prSet/>
      <dgm:spPr/>
      <dgm:t>
        <a:bodyPr/>
        <a:lstStyle/>
        <a:p>
          <a:endParaRPr lang="en-US"/>
        </a:p>
      </dgm:t>
    </dgm:pt>
    <dgm:pt modelId="{5F16AE1E-CE6D-40BA-A2D2-9C744D68C938}" type="sibTrans" cxnId="{4DA01920-DE77-4D44-8D7C-0F7E6308D3BD}">
      <dgm:prSet/>
      <dgm:spPr>
        <a:gradFill rotWithShape="0">
          <a:gsLst>
            <a:gs pos="100000">
              <a:srgbClr val="E97132"/>
            </a:gs>
            <a:gs pos="0">
              <a:srgbClr val="A02B93"/>
            </a:gs>
          </a:gsLst>
          <a:lin ang="5400000" scaled="1"/>
        </a:gradFill>
      </dgm:spPr>
      <dgm:t>
        <a:bodyPr/>
        <a:lstStyle/>
        <a:p>
          <a:endParaRPr lang="en-US"/>
        </a:p>
      </dgm:t>
    </dgm:pt>
    <dgm:pt modelId="{4D15546B-A5C2-4924-A67D-93D26B3D6C6D}" type="pres">
      <dgm:prSet presAssocID="{13BD4275-CC5E-4DD1-890A-C082F889091F}" presName="Name0" presStyleCnt="0">
        <dgm:presLayoutVars>
          <dgm:dir/>
          <dgm:resizeHandles val="exact"/>
        </dgm:presLayoutVars>
      </dgm:prSet>
      <dgm:spPr/>
    </dgm:pt>
    <dgm:pt modelId="{9685AAE6-BEA5-49DE-8935-EC3C71747F3B}" type="pres">
      <dgm:prSet presAssocID="{6D8B826C-FE4C-43C0-BDD8-352AB0C9A11F}" presName="node" presStyleLbl="node1" presStyleIdx="0" presStyleCnt="3" custScaleX="78496" custRadScaleRad="100231" custRadScaleInc="6480">
        <dgm:presLayoutVars>
          <dgm:bulletEnabled val="1"/>
        </dgm:presLayoutVars>
      </dgm:prSet>
      <dgm:spPr/>
    </dgm:pt>
    <dgm:pt modelId="{C0800C25-3E6F-4777-B3BE-2A77E5151C4B}" type="pres">
      <dgm:prSet presAssocID="{4AE0387C-95B4-4FC8-87AD-549FCCADFD8E}" presName="sibTrans" presStyleLbl="sibTrans2D1" presStyleIdx="0" presStyleCnt="3" custScaleX="140775"/>
      <dgm:spPr/>
    </dgm:pt>
    <dgm:pt modelId="{B27D2C1C-D29E-42CF-8509-6B8EE48793DF}" type="pres">
      <dgm:prSet presAssocID="{4AE0387C-95B4-4FC8-87AD-549FCCADFD8E}" presName="connectorText" presStyleLbl="sibTrans2D1" presStyleIdx="0" presStyleCnt="3"/>
      <dgm:spPr/>
    </dgm:pt>
    <dgm:pt modelId="{9C9E6D49-70B0-4DB6-90A5-652B1C15B935}" type="pres">
      <dgm:prSet presAssocID="{53471EAF-F48E-4F9A-A2AB-CBA4EF04817C}" presName="node" presStyleLbl="node1" presStyleIdx="1" presStyleCnt="3">
        <dgm:presLayoutVars>
          <dgm:bulletEnabled val="1"/>
        </dgm:presLayoutVars>
      </dgm:prSet>
      <dgm:spPr/>
    </dgm:pt>
    <dgm:pt modelId="{20F94B1F-E25D-4BA1-80B0-3FEEBF8ADBE5}" type="pres">
      <dgm:prSet presAssocID="{0E4207E6-D630-47AD-A820-D723E5D0EB63}" presName="sibTrans" presStyleLbl="sibTrans2D1" presStyleIdx="1" presStyleCnt="3"/>
      <dgm:spPr/>
    </dgm:pt>
    <dgm:pt modelId="{75B61BBA-927E-49BC-84CE-51FCB5996F6E}" type="pres">
      <dgm:prSet presAssocID="{0E4207E6-D630-47AD-A820-D723E5D0EB63}" presName="connectorText" presStyleLbl="sibTrans2D1" presStyleIdx="1" presStyleCnt="3"/>
      <dgm:spPr/>
    </dgm:pt>
    <dgm:pt modelId="{A5209263-6256-43DA-8770-FDFF6F228798}" type="pres">
      <dgm:prSet presAssocID="{CDA10E82-2F07-45CE-AFFB-46748B5692D0}" presName="node" presStyleLbl="node1" presStyleIdx="2" presStyleCnt="3" custScaleX="79250" custRadScaleRad="88714" custRadScaleInc="-7176">
        <dgm:presLayoutVars>
          <dgm:bulletEnabled val="1"/>
        </dgm:presLayoutVars>
      </dgm:prSet>
      <dgm:spPr/>
    </dgm:pt>
    <dgm:pt modelId="{818DB123-CEEC-447B-AD27-020EFED0D9FC}" type="pres">
      <dgm:prSet presAssocID="{5F16AE1E-CE6D-40BA-A2D2-9C744D68C938}" presName="sibTrans" presStyleLbl="sibTrans2D1" presStyleIdx="2" presStyleCnt="3" custScaleX="149541"/>
      <dgm:spPr/>
    </dgm:pt>
    <dgm:pt modelId="{C64FB89A-3709-460E-8EE6-724418C0795B}" type="pres">
      <dgm:prSet presAssocID="{5F16AE1E-CE6D-40BA-A2D2-9C744D68C938}" presName="connectorText" presStyleLbl="sibTrans2D1" presStyleIdx="2" presStyleCnt="3"/>
      <dgm:spPr/>
    </dgm:pt>
  </dgm:ptLst>
  <dgm:cxnLst>
    <dgm:cxn modelId="{EE8DB607-BD20-4668-B6DD-9C2E2788A831}" type="presOf" srcId="{4AE0387C-95B4-4FC8-87AD-549FCCADFD8E}" destId="{C0800C25-3E6F-4777-B3BE-2A77E5151C4B}" srcOrd="0" destOrd="0" presId="urn:microsoft.com/office/officeart/2005/8/layout/cycle7"/>
    <dgm:cxn modelId="{7FBF6112-CD1E-4812-B8C9-161FFE7C3D48}" srcId="{13BD4275-CC5E-4DD1-890A-C082F889091F}" destId="{53471EAF-F48E-4F9A-A2AB-CBA4EF04817C}" srcOrd="1" destOrd="0" parTransId="{13096A5C-E92B-449A-8FB5-0E151B7CAFB6}" sibTransId="{0E4207E6-D630-47AD-A820-D723E5D0EB63}"/>
    <dgm:cxn modelId="{D9074A1C-955A-4731-A72D-31FE2758F4CE}" type="presOf" srcId="{0E4207E6-D630-47AD-A820-D723E5D0EB63}" destId="{75B61BBA-927E-49BC-84CE-51FCB5996F6E}" srcOrd="1" destOrd="0" presId="urn:microsoft.com/office/officeart/2005/8/layout/cycle7"/>
    <dgm:cxn modelId="{4DA01920-DE77-4D44-8D7C-0F7E6308D3BD}" srcId="{13BD4275-CC5E-4DD1-890A-C082F889091F}" destId="{CDA10E82-2F07-45CE-AFFB-46748B5692D0}" srcOrd="2" destOrd="0" parTransId="{E154FA84-80F4-4CC8-9101-0543AE3FCA02}" sibTransId="{5F16AE1E-CE6D-40BA-A2D2-9C744D68C938}"/>
    <dgm:cxn modelId="{C1148F5E-D323-4051-B385-AB00D86794A4}" type="presOf" srcId="{CDA10E82-2F07-45CE-AFFB-46748B5692D0}" destId="{A5209263-6256-43DA-8770-FDFF6F228798}" srcOrd="0" destOrd="0" presId="urn:microsoft.com/office/officeart/2005/8/layout/cycle7"/>
    <dgm:cxn modelId="{25C39261-5581-4C79-967C-0ABE047EB7DD}" type="presOf" srcId="{5F16AE1E-CE6D-40BA-A2D2-9C744D68C938}" destId="{C64FB89A-3709-460E-8EE6-724418C0795B}" srcOrd="1" destOrd="0" presId="urn:microsoft.com/office/officeart/2005/8/layout/cycle7"/>
    <dgm:cxn modelId="{D4DB2C6A-A07B-4E79-B1A9-680E5F730373}" type="presOf" srcId="{5F16AE1E-CE6D-40BA-A2D2-9C744D68C938}" destId="{818DB123-CEEC-447B-AD27-020EFED0D9FC}" srcOrd="0" destOrd="0" presId="urn:microsoft.com/office/officeart/2005/8/layout/cycle7"/>
    <dgm:cxn modelId="{EDAF774C-E8FF-464A-8A15-A6F1DF05A218}" srcId="{13BD4275-CC5E-4DD1-890A-C082F889091F}" destId="{6D8B826C-FE4C-43C0-BDD8-352AB0C9A11F}" srcOrd="0" destOrd="0" parTransId="{92FE2C1A-65EA-4F25-9341-C4D5C8AFAC88}" sibTransId="{4AE0387C-95B4-4FC8-87AD-549FCCADFD8E}"/>
    <dgm:cxn modelId="{5ABB034D-1CFA-4657-8666-1C8248BC8676}" type="presOf" srcId="{4AE0387C-95B4-4FC8-87AD-549FCCADFD8E}" destId="{B27D2C1C-D29E-42CF-8509-6B8EE48793DF}" srcOrd="1" destOrd="0" presId="urn:microsoft.com/office/officeart/2005/8/layout/cycle7"/>
    <dgm:cxn modelId="{811AB758-5826-44E8-8BCC-8B25C0E575D1}" type="presOf" srcId="{6D8B826C-FE4C-43C0-BDD8-352AB0C9A11F}" destId="{9685AAE6-BEA5-49DE-8935-EC3C71747F3B}" srcOrd="0" destOrd="0" presId="urn:microsoft.com/office/officeart/2005/8/layout/cycle7"/>
    <dgm:cxn modelId="{F4CF9B90-0DCC-4E2A-BAA4-96D20927187E}" type="presOf" srcId="{13BD4275-CC5E-4DD1-890A-C082F889091F}" destId="{4D15546B-A5C2-4924-A67D-93D26B3D6C6D}" srcOrd="0" destOrd="0" presId="urn:microsoft.com/office/officeart/2005/8/layout/cycle7"/>
    <dgm:cxn modelId="{31639AB9-D83E-4F80-840C-40657184106C}" type="presOf" srcId="{0E4207E6-D630-47AD-A820-D723E5D0EB63}" destId="{20F94B1F-E25D-4BA1-80B0-3FEEBF8ADBE5}" srcOrd="0" destOrd="0" presId="urn:microsoft.com/office/officeart/2005/8/layout/cycle7"/>
    <dgm:cxn modelId="{60C4F4D6-BBB7-4503-8B07-35571E0C3A3A}" type="presOf" srcId="{53471EAF-F48E-4F9A-A2AB-CBA4EF04817C}" destId="{9C9E6D49-70B0-4DB6-90A5-652B1C15B935}" srcOrd="0" destOrd="0" presId="urn:microsoft.com/office/officeart/2005/8/layout/cycle7"/>
    <dgm:cxn modelId="{B59A54B8-DB6A-4819-BE67-43BEF92545B3}" type="presParOf" srcId="{4D15546B-A5C2-4924-A67D-93D26B3D6C6D}" destId="{9685AAE6-BEA5-49DE-8935-EC3C71747F3B}" srcOrd="0" destOrd="0" presId="urn:microsoft.com/office/officeart/2005/8/layout/cycle7"/>
    <dgm:cxn modelId="{24096ED9-9321-4B9C-BEC3-202F22554C59}" type="presParOf" srcId="{4D15546B-A5C2-4924-A67D-93D26B3D6C6D}" destId="{C0800C25-3E6F-4777-B3BE-2A77E5151C4B}" srcOrd="1" destOrd="0" presId="urn:microsoft.com/office/officeart/2005/8/layout/cycle7"/>
    <dgm:cxn modelId="{3A3D38EF-1FC3-42EB-8A57-A74D5EFDDCC0}" type="presParOf" srcId="{C0800C25-3E6F-4777-B3BE-2A77E5151C4B}" destId="{B27D2C1C-D29E-42CF-8509-6B8EE48793DF}" srcOrd="0" destOrd="0" presId="urn:microsoft.com/office/officeart/2005/8/layout/cycle7"/>
    <dgm:cxn modelId="{2EA418E2-B1D4-4C2A-8FED-053E8864676A}" type="presParOf" srcId="{4D15546B-A5C2-4924-A67D-93D26B3D6C6D}" destId="{9C9E6D49-70B0-4DB6-90A5-652B1C15B935}" srcOrd="2" destOrd="0" presId="urn:microsoft.com/office/officeart/2005/8/layout/cycle7"/>
    <dgm:cxn modelId="{0A66FB8B-20C4-442A-BF6E-6300024CFADD}" type="presParOf" srcId="{4D15546B-A5C2-4924-A67D-93D26B3D6C6D}" destId="{20F94B1F-E25D-4BA1-80B0-3FEEBF8ADBE5}" srcOrd="3" destOrd="0" presId="urn:microsoft.com/office/officeart/2005/8/layout/cycle7"/>
    <dgm:cxn modelId="{CFBFE7B3-173E-464A-9618-458E74F67E13}" type="presParOf" srcId="{20F94B1F-E25D-4BA1-80B0-3FEEBF8ADBE5}" destId="{75B61BBA-927E-49BC-84CE-51FCB5996F6E}" srcOrd="0" destOrd="0" presId="urn:microsoft.com/office/officeart/2005/8/layout/cycle7"/>
    <dgm:cxn modelId="{D182F26E-C5ED-4B9C-8D4F-732B081443D4}" type="presParOf" srcId="{4D15546B-A5C2-4924-A67D-93D26B3D6C6D}" destId="{A5209263-6256-43DA-8770-FDFF6F228798}" srcOrd="4" destOrd="0" presId="urn:microsoft.com/office/officeart/2005/8/layout/cycle7"/>
    <dgm:cxn modelId="{43C4D99F-49D1-4104-A5DE-CE3E9493FA79}" type="presParOf" srcId="{4D15546B-A5C2-4924-A67D-93D26B3D6C6D}" destId="{818DB123-CEEC-447B-AD27-020EFED0D9FC}" srcOrd="5" destOrd="0" presId="urn:microsoft.com/office/officeart/2005/8/layout/cycle7"/>
    <dgm:cxn modelId="{03751C26-CC50-4E7E-BD75-192F77BD256B}" type="presParOf" srcId="{818DB123-CEEC-447B-AD27-020EFED0D9FC}" destId="{C64FB89A-3709-460E-8EE6-724418C0795B}"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4F221-811E-4400-85A2-8F8715858EA0}">
      <dsp:nvSpPr>
        <dsp:cNvPr id="0" name=""/>
        <dsp:cNvSpPr/>
      </dsp:nvSpPr>
      <dsp:spPr>
        <a:xfrm>
          <a:off x="1528225" y="426"/>
          <a:ext cx="887854" cy="88785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Define Goal</a:t>
          </a:r>
        </a:p>
      </dsp:txBody>
      <dsp:txXfrm>
        <a:off x="1658248" y="130449"/>
        <a:ext cx="627808" cy="627808"/>
      </dsp:txXfrm>
    </dsp:sp>
    <dsp:sp modelId="{DE92B70A-57A1-462D-901D-4F16D818900E}">
      <dsp:nvSpPr>
        <dsp:cNvPr id="0" name=""/>
        <dsp:cNvSpPr/>
      </dsp:nvSpPr>
      <dsp:spPr>
        <a:xfrm rot="1800000">
          <a:off x="2425667" y="624526"/>
          <a:ext cx="236116" cy="299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430412" y="666747"/>
        <a:ext cx="165281" cy="179790"/>
      </dsp:txXfrm>
    </dsp:sp>
    <dsp:sp modelId="{74EF63F5-348E-448E-B2FB-BA3134AA9E19}">
      <dsp:nvSpPr>
        <dsp:cNvPr id="0" name=""/>
        <dsp:cNvSpPr/>
      </dsp:nvSpPr>
      <dsp:spPr>
        <a:xfrm>
          <a:off x="2682946" y="667104"/>
          <a:ext cx="887854" cy="887854"/>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Conceive Solution</a:t>
          </a:r>
        </a:p>
      </dsp:txBody>
      <dsp:txXfrm>
        <a:off x="2812969" y="797127"/>
        <a:ext cx="627808" cy="627808"/>
      </dsp:txXfrm>
    </dsp:sp>
    <dsp:sp modelId="{892498C4-3127-43C2-B77B-6C9CA27E8E2E}">
      <dsp:nvSpPr>
        <dsp:cNvPr id="0" name=""/>
        <dsp:cNvSpPr/>
      </dsp:nvSpPr>
      <dsp:spPr>
        <a:xfrm rot="5400000">
          <a:off x="3008815" y="1621202"/>
          <a:ext cx="236116" cy="2996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044233" y="1645715"/>
        <a:ext cx="165281" cy="179790"/>
      </dsp:txXfrm>
    </dsp:sp>
    <dsp:sp modelId="{8FD7F2C6-8FAC-4406-BBC7-3A024D6F4482}">
      <dsp:nvSpPr>
        <dsp:cNvPr id="0" name=""/>
        <dsp:cNvSpPr/>
      </dsp:nvSpPr>
      <dsp:spPr>
        <a:xfrm>
          <a:off x="2682946" y="2000461"/>
          <a:ext cx="887854" cy="887854"/>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Plan </a:t>
          </a:r>
          <a:endParaRPr lang="en-US" sz="900" kern="1200" dirty="0"/>
        </a:p>
      </dsp:txBody>
      <dsp:txXfrm>
        <a:off x="2812969" y="2130484"/>
        <a:ext cx="627808" cy="627808"/>
      </dsp:txXfrm>
    </dsp:sp>
    <dsp:sp modelId="{C86D3813-5D01-4AAF-9441-98A339692DB1}">
      <dsp:nvSpPr>
        <dsp:cNvPr id="0" name=""/>
        <dsp:cNvSpPr/>
      </dsp:nvSpPr>
      <dsp:spPr>
        <a:xfrm rot="9000000">
          <a:off x="2437242" y="2624560"/>
          <a:ext cx="236116" cy="29965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503332" y="2666781"/>
        <a:ext cx="165281" cy="179790"/>
      </dsp:txXfrm>
    </dsp:sp>
    <dsp:sp modelId="{3C4F112E-9FE0-4024-B4E1-4D2A2D2BB37D}">
      <dsp:nvSpPr>
        <dsp:cNvPr id="0" name=""/>
        <dsp:cNvSpPr/>
      </dsp:nvSpPr>
      <dsp:spPr>
        <a:xfrm>
          <a:off x="1528225" y="2667139"/>
          <a:ext cx="887854" cy="887854"/>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Implement</a:t>
          </a:r>
          <a:endParaRPr lang="en-US" sz="900" kern="1200" dirty="0"/>
        </a:p>
      </dsp:txBody>
      <dsp:txXfrm>
        <a:off x="1658248" y="2797162"/>
        <a:ext cx="627808" cy="627808"/>
      </dsp:txXfrm>
    </dsp:sp>
    <dsp:sp modelId="{65EEDD60-2AF5-4223-BD06-1A346CD3A93A}">
      <dsp:nvSpPr>
        <dsp:cNvPr id="0" name=""/>
        <dsp:cNvSpPr/>
      </dsp:nvSpPr>
      <dsp:spPr>
        <a:xfrm rot="12600000">
          <a:off x="1282521" y="2631243"/>
          <a:ext cx="236116" cy="2996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348611" y="2708882"/>
        <a:ext cx="165281" cy="179790"/>
      </dsp:txXfrm>
    </dsp:sp>
    <dsp:sp modelId="{F1FC74CB-9F6D-4B36-9EF2-CD653C73FD5D}">
      <dsp:nvSpPr>
        <dsp:cNvPr id="0" name=""/>
        <dsp:cNvSpPr/>
      </dsp:nvSpPr>
      <dsp:spPr>
        <a:xfrm>
          <a:off x="373505" y="2000461"/>
          <a:ext cx="887854" cy="887854"/>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Test</a:t>
          </a:r>
          <a:endParaRPr lang="en-US" sz="900" kern="1200" dirty="0"/>
        </a:p>
      </dsp:txBody>
      <dsp:txXfrm>
        <a:off x="503528" y="2130484"/>
        <a:ext cx="627808" cy="627808"/>
      </dsp:txXfrm>
    </dsp:sp>
    <dsp:sp modelId="{DE1A5E32-D3CF-4829-A564-4AE0134643BA}">
      <dsp:nvSpPr>
        <dsp:cNvPr id="0" name=""/>
        <dsp:cNvSpPr/>
      </dsp:nvSpPr>
      <dsp:spPr>
        <a:xfrm rot="16200000">
          <a:off x="699374" y="1634567"/>
          <a:ext cx="236116" cy="29965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34792" y="1729915"/>
        <a:ext cx="165281" cy="179790"/>
      </dsp:txXfrm>
    </dsp:sp>
    <dsp:sp modelId="{0B9A2044-8F03-435D-8A03-B8C60471E569}">
      <dsp:nvSpPr>
        <dsp:cNvPr id="0" name=""/>
        <dsp:cNvSpPr/>
      </dsp:nvSpPr>
      <dsp:spPr>
        <a:xfrm>
          <a:off x="373505" y="667104"/>
          <a:ext cx="887854" cy="887854"/>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Improve</a:t>
          </a:r>
        </a:p>
      </dsp:txBody>
      <dsp:txXfrm>
        <a:off x="503528" y="797127"/>
        <a:ext cx="627808" cy="627808"/>
      </dsp:txXfrm>
    </dsp:sp>
    <dsp:sp modelId="{1C2AD1A9-9FEB-4763-99A5-79529EC97F12}">
      <dsp:nvSpPr>
        <dsp:cNvPr id="0" name=""/>
        <dsp:cNvSpPr/>
      </dsp:nvSpPr>
      <dsp:spPr>
        <a:xfrm rot="19800000">
          <a:off x="1270947" y="631208"/>
          <a:ext cx="236116" cy="2996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275692" y="708847"/>
        <a:ext cx="165281" cy="179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01F8D-1C72-433D-9DD4-67CCC33840B2}">
      <dsp:nvSpPr>
        <dsp:cNvPr id="0" name=""/>
        <dsp:cNvSpPr/>
      </dsp:nvSpPr>
      <dsp:spPr>
        <a:xfrm rot="5400000">
          <a:off x="132957" y="554888"/>
          <a:ext cx="490309" cy="558199"/>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C3369A-F456-4F82-A915-6F1F9723AD5A}">
      <dsp:nvSpPr>
        <dsp:cNvPr id="0" name=""/>
        <dsp:cNvSpPr/>
      </dsp:nvSpPr>
      <dsp:spPr>
        <a:xfrm>
          <a:off x="3054" y="11371"/>
          <a:ext cx="825392" cy="577747"/>
        </a:xfrm>
        <a:prstGeom prst="roundRect">
          <a:avLst>
            <a:gd name="adj" fmla="val 166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Concept</a:t>
          </a:r>
        </a:p>
      </dsp:txBody>
      <dsp:txXfrm>
        <a:off x="31262" y="39579"/>
        <a:ext cx="768976" cy="521331"/>
      </dsp:txXfrm>
    </dsp:sp>
    <dsp:sp modelId="{A96F968E-8E33-4E25-9F19-614224EA24FA}">
      <dsp:nvSpPr>
        <dsp:cNvPr id="0" name=""/>
        <dsp:cNvSpPr/>
      </dsp:nvSpPr>
      <dsp:spPr>
        <a:xfrm>
          <a:off x="828447" y="66472"/>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373C6D33-7E65-41E7-9CB0-05FEE6F29E8E}">
      <dsp:nvSpPr>
        <dsp:cNvPr id="0" name=""/>
        <dsp:cNvSpPr/>
      </dsp:nvSpPr>
      <dsp:spPr>
        <a:xfrm rot="5400000">
          <a:off x="817294" y="1203890"/>
          <a:ext cx="490309" cy="558199"/>
        </a:xfrm>
        <a:prstGeom prst="bentUpArrow">
          <a:avLst>
            <a:gd name="adj1" fmla="val 32840"/>
            <a:gd name="adj2" fmla="val 25000"/>
            <a:gd name="adj3" fmla="val 35780"/>
          </a:avLst>
        </a:prstGeom>
        <a:solidFill>
          <a:schemeClr val="accent1">
            <a:tint val="50000"/>
            <a:hueOff val="1228840"/>
            <a:satOff val="-4482"/>
            <a:lumOff val="15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2F96BB-BF48-441C-860B-099B325BEA41}">
      <dsp:nvSpPr>
        <dsp:cNvPr id="0" name=""/>
        <dsp:cNvSpPr/>
      </dsp:nvSpPr>
      <dsp:spPr>
        <a:xfrm>
          <a:off x="687392" y="660372"/>
          <a:ext cx="825392" cy="577747"/>
        </a:xfrm>
        <a:prstGeom prst="roundRect">
          <a:avLst>
            <a:gd name="adj" fmla="val 166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Initiation</a:t>
          </a:r>
        </a:p>
      </dsp:txBody>
      <dsp:txXfrm>
        <a:off x="715600" y="688580"/>
        <a:ext cx="768976" cy="521331"/>
      </dsp:txXfrm>
    </dsp:sp>
    <dsp:sp modelId="{51E107F6-FAD7-4A79-BD84-73C9526BF551}">
      <dsp:nvSpPr>
        <dsp:cNvPr id="0" name=""/>
        <dsp:cNvSpPr/>
      </dsp:nvSpPr>
      <dsp:spPr>
        <a:xfrm>
          <a:off x="1512785" y="715474"/>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1F977AA8-07C9-4495-92A5-F1F546B19BF9}">
      <dsp:nvSpPr>
        <dsp:cNvPr id="0" name=""/>
        <dsp:cNvSpPr/>
      </dsp:nvSpPr>
      <dsp:spPr>
        <a:xfrm rot="5400000">
          <a:off x="1501632" y="1852891"/>
          <a:ext cx="490309" cy="558199"/>
        </a:xfrm>
        <a:prstGeom prst="bentUpArrow">
          <a:avLst>
            <a:gd name="adj1" fmla="val 32840"/>
            <a:gd name="adj2" fmla="val 25000"/>
            <a:gd name="adj3" fmla="val 35780"/>
          </a:avLst>
        </a:prstGeom>
        <a:solidFill>
          <a:schemeClr val="accent1">
            <a:tint val="50000"/>
            <a:hueOff val="2457680"/>
            <a:satOff val="-8964"/>
            <a:lumOff val="31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387229-4BC6-4B78-9FC1-5BA0C0BA4ABE}">
      <dsp:nvSpPr>
        <dsp:cNvPr id="0" name=""/>
        <dsp:cNvSpPr/>
      </dsp:nvSpPr>
      <dsp:spPr>
        <a:xfrm>
          <a:off x="1371730" y="1309374"/>
          <a:ext cx="825392" cy="577747"/>
        </a:xfrm>
        <a:prstGeom prst="roundRect">
          <a:avLst>
            <a:gd name="adj" fmla="val 166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Analysis</a:t>
          </a:r>
        </a:p>
      </dsp:txBody>
      <dsp:txXfrm>
        <a:off x="1399938" y="1337582"/>
        <a:ext cx="768976" cy="521331"/>
      </dsp:txXfrm>
    </dsp:sp>
    <dsp:sp modelId="{3BC811D9-A015-4C5A-85FC-C98D7F4FF92D}">
      <dsp:nvSpPr>
        <dsp:cNvPr id="0" name=""/>
        <dsp:cNvSpPr/>
      </dsp:nvSpPr>
      <dsp:spPr>
        <a:xfrm>
          <a:off x="2197122" y="1364475"/>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78FC1862-FC27-42E4-AF8A-AE8718F3E77D}">
      <dsp:nvSpPr>
        <dsp:cNvPr id="0" name=""/>
        <dsp:cNvSpPr/>
      </dsp:nvSpPr>
      <dsp:spPr>
        <a:xfrm rot="5400000">
          <a:off x="2185970" y="2501893"/>
          <a:ext cx="490309" cy="558199"/>
        </a:xfrm>
        <a:prstGeom prst="bentUpArrow">
          <a:avLst>
            <a:gd name="adj1" fmla="val 32840"/>
            <a:gd name="adj2" fmla="val 25000"/>
            <a:gd name="adj3" fmla="val 35780"/>
          </a:avLst>
        </a:prstGeom>
        <a:solidFill>
          <a:schemeClr val="accent1">
            <a:tint val="50000"/>
            <a:hueOff val="3686519"/>
            <a:satOff val="-13445"/>
            <a:lumOff val="476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13F516-658C-4F6F-80A3-5ACD19242AEC}">
      <dsp:nvSpPr>
        <dsp:cNvPr id="0" name=""/>
        <dsp:cNvSpPr/>
      </dsp:nvSpPr>
      <dsp:spPr>
        <a:xfrm>
          <a:off x="2056068" y="1958375"/>
          <a:ext cx="825392" cy="577747"/>
        </a:xfrm>
        <a:prstGeom prst="roundRect">
          <a:avLst>
            <a:gd name="adj" fmla="val 166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Design</a:t>
          </a:r>
        </a:p>
      </dsp:txBody>
      <dsp:txXfrm>
        <a:off x="2084276" y="1986583"/>
        <a:ext cx="768976" cy="521331"/>
      </dsp:txXfrm>
    </dsp:sp>
    <dsp:sp modelId="{15C932D6-6498-43B5-BE73-8A91381AAE98}">
      <dsp:nvSpPr>
        <dsp:cNvPr id="0" name=""/>
        <dsp:cNvSpPr/>
      </dsp:nvSpPr>
      <dsp:spPr>
        <a:xfrm>
          <a:off x="2881460" y="2013476"/>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40711905-1423-411F-A221-4263AC2EAF09}">
      <dsp:nvSpPr>
        <dsp:cNvPr id="0" name=""/>
        <dsp:cNvSpPr/>
      </dsp:nvSpPr>
      <dsp:spPr>
        <a:xfrm rot="5400000">
          <a:off x="2870308" y="3150894"/>
          <a:ext cx="490309" cy="558199"/>
        </a:xfrm>
        <a:prstGeom prst="bentUpArrow">
          <a:avLst>
            <a:gd name="adj1" fmla="val 32840"/>
            <a:gd name="adj2" fmla="val 25000"/>
            <a:gd name="adj3" fmla="val 35780"/>
          </a:avLst>
        </a:prstGeom>
        <a:solidFill>
          <a:schemeClr val="accent1">
            <a:tint val="50000"/>
            <a:hueOff val="4915359"/>
            <a:satOff val="-17927"/>
            <a:lumOff val="63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EEDFC-D154-4510-B638-B1B8BDA63513}">
      <dsp:nvSpPr>
        <dsp:cNvPr id="0" name=""/>
        <dsp:cNvSpPr/>
      </dsp:nvSpPr>
      <dsp:spPr>
        <a:xfrm>
          <a:off x="2740406" y="2607376"/>
          <a:ext cx="825392" cy="577747"/>
        </a:xfrm>
        <a:prstGeom prst="roundRect">
          <a:avLst>
            <a:gd name="adj" fmla="val 166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Construction</a:t>
          </a:r>
        </a:p>
      </dsp:txBody>
      <dsp:txXfrm>
        <a:off x="2768614" y="2635584"/>
        <a:ext cx="768976" cy="521331"/>
      </dsp:txXfrm>
    </dsp:sp>
    <dsp:sp modelId="{1D2AE147-FEF4-4B18-9544-6BD1557ECFC5}">
      <dsp:nvSpPr>
        <dsp:cNvPr id="0" name=""/>
        <dsp:cNvSpPr/>
      </dsp:nvSpPr>
      <dsp:spPr>
        <a:xfrm>
          <a:off x="3565798" y="2662478"/>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B23144B9-0722-4CF4-926C-C550591DA8FA}">
      <dsp:nvSpPr>
        <dsp:cNvPr id="0" name=""/>
        <dsp:cNvSpPr/>
      </dsp:nvSpPr>
      <dsp:spPr>
        <a:xfrm rot="5400000">
          <a:off x="3554646" y="3799895"/>
          <a:ext cx="490309" cy="558199"/>
        </a:xfrm>
        <a:prstGeom prst="bentUpArrow">
          <a:avLst>
            <a:gd name="adj1" fmla="val 32840"/>
            <a:gd name="adj2" fmla="val 25000"/>
            <a:gd name="adj3" fmla="val 35780"/>
          </a:avLst>
        </a:prstGeom>
        <a:solidFill>
          <a:schemeClr val="accent1">
            <a:tint val="50000"/>
            <a:hueOff val="6144198"/>
            <a:satOff val="-22409"/>
            <a:lumOff val="793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ED1E45-1609-4073-BA62-C6B475A8E772}">
      <dsp:nvSpPr>
        <dsp:cNvPr id="0" name=""/>
        <dsp:cNvSpPr/>
      </dsp:nvSpPr>
      <dsp:spPr>
        <a:xfrm>
          <a:off x="3424744" y="3256378"/>
          <a:ext cx="825392" cy="577747"/>
        </a:xfrm>
        <a:prstGeom prst="roundRect">
          <a:avLst>
            <a:gd name="adj" fmla="val 166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Testing</a:t>
          </a:r>
        </a:p>
      </dsp:txBody>
      <dsp:txXfrm>
        <a:off x="3452952" y="3284586"/>
        <a:ext cx="768976" cy="521331"/>
      </dsp:txXfrm>
    </dsp:sp>
    <dsp:sp modelId="{2C15F576-EABA-4C70-8AAA-34F2A8456741}">
      <dsp:nvSpPr>
        <dsp:cNvPr id="0" name=""/>
        <dsp:cNvSpPr/>
      </dsp:nvSpPr>
      <dsp:spPr>
        <a:xfrm>
          <a:off x="4250136" y="3311479"/>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8AEB7425-57D5-49D3-9B99-BB2F3D20A72E}">
      <dsp:nvSpPr>
        <dsp:cNvPr id="0" name=""/>
        <dsp:cNvSpPr/>
      </dsp:nvSpPr>
      <dsp:spPr>
        <a:xfrm rot="5400000">
          <a:off x="4238984" y="4448897"/>
          <a:ext cx="490309" cy="558199"/>
        </a:xfrm>
        <a:prstGeom prst="bentUpArrow">
          <a:avLst>
            <a:gd name="adj1" fmla="val 32840"/>
            <a:gd name="adj2" fmla="val 25000"/>
            <a:gd name="adj3" fmla="val 35780"/>
          </a:avLst>
        </a:prstGeom>
        <a:solidFill>
          <a:schemeClr val="accent1">
            <a:tint val="50000"/>
            <a:hueOff val="7373038"/>
            <a:satOff val="-26891"/>
            <a:lumOff val="95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9D53FA-14F4-44E2-AE2D-DED8B7F48BB6}">
      <dsp:nvSpPr>
        <dsp:cNvPr id="0" name=""/>
        <dsp:cNvSpPr/>
      </dsp:nvSpPr>
      <dsp:spPr>
        <a:xfrm>
          <a:off x="4109081" y="3905379"/>
          <a:ext cx="825392" cy="577747"/>
        </a:xfrm>
        <a:prstGeom prst="roundRect">
          <a:avLst>
            <a:gd name="adj" fmla="val 166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Deployment</a:t>
          </a:r>
        </a:p>
      </dsp:txBody>
      <dsp:txXfrm>
        <a:off x="4137289" y="3933587"/>
        <a:ext cx="768976" cy="521331"/>
      </dsp:txXfrm>
    </dsp:sp>
    <dsp:sp modelId="{1542C3EC-98D3-4DC2-9C2B-4EF1D63E23DD}">
      <dsp:nvSpPr>
        <dsp:cNvPr id="0" name=""/>
        <dsp:cNvSpPr/>
      </dsp:nvSpPr>
      <dsp:spPr>
        <a:xfrm>
          <a:off x="4934474" y="3960480"/>
          <a:ext cx="600311" cy="466961"/>
        </a:xfrm>
        <a:prstGeom prst="rect">
          <a:avLst/>
        </a:prstGeom>
        <a:noFill/>
        <a:ln>
          <a:noFill/>
        </a:ln>
        <a:effectLst/>
      </dsp:spPr>
      <dsp:style>
        <a:lnRef idx="0">
          <a:scrgbClr r="0" g="0" b="0"/>
        </a:lnRef>
        <a:fillRef idx="0">
          <a:scrgbClr r="0" g="0" b="0"/>
        </a:fillRef>
        <a:effectRef idx="0">
          <a:scrgbClr r="0" g="0" b="0"/>
        </a:effectRef>
        <a:fontRef idx="minor"/>
      </dsp:style>
    </dsp:sp>
    <dsp:sp modelId="{6EF4EB2E-C12D-4769-903A-961960D975F0}">
      <dsp:nvSpPr>
        <dsp:cNvPr id="0" name=""/>
        <dsp:cNvSpPr/>
      </dsp:nvSpPr>
      <dsp:spPr>
        <a:xfrm>
          <a:off x="4793419" y="4554380"/>
          <a:ext cx="825392" cy="577747"/>
        </a:xfrm>
        <a:prstGeom prst="roundRect">
          <a:avLst>
            <a:gd name="adj" fmla="val 166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Maintenance</a:t>
          </a:r>
        </a:p>
      </dsp:txBody>
      <dsp:txXfrm>
        <a:off x="4821627" y="4582588"/>
        <a:ext cx="768976" cy="521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4F221-811E-4400-85A2-8F8715858EA0}">
      <dsp:nvSpPr>
        <dsp:cNvPr id="0" name=""/>
        <dsp:cNvSpPr/>
      </dsp:nvSpPr>
      <dsp:spPr>
        <a:xfrm>
          <a:off x="1248550" y="228135"/>
          <a:ext cx="1447205" cy="1149780"/>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External Requirement Goal</a:t>
          </a:r>
        </a:p>
      </dsp:txBody>
      <dsp:txXfrm>
        <a:off x="1460488" y="396516"/>
        <a:ext cx="1023329" cy="813018"/>
      </dsp:txXfrm>
    </dsp:sp>
    <dsp:sp modelId="{DE92B70A-57A1-462D-901D-4F16D818900E}">
      <dsp:nvSpPr>
        <dsp:cNvPr id="0" name=""/>
        <dsp:cNvSpPr/>
      </dsp:nvSpPr>
      <dsp:spPr>
        <a:xfrm rot="2160000">
          <a:off x="2568752" y="1137099"/>
          <a:ext cx="260532" cy="3880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2576216" y="1191738"/>
        <a:ext cx="182372" cy="232830"/>
      </dsp:txXfrm>
    </dsp:sp>
    <dsp:sp modelId="{74EF63F5-348E-448E-B2FB-BA3134AA9E19}">
      <dsp:nvSpPr>
        <dsp:cNvPr id="0" name=""/>
        <dsp:cNvSpPr/>
      </dsp:nvSpPr>
      <dsp:spPr>
        <a:xfrm>
          <a:off x="2794035" y="1242950"/>
          <a:ext cx="1149780" cy="114978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Conceive Solution</a:t>
          </a:r>
        </a:p>
      </dsp:txBody>
      <dsp:txXfrm>
        <a:off x="2962416" y="1411331"/>
        <a:ext cx="813018" cy="813018"/>
      </dsp:txXfrm>
    </dsp:sp>
    <dsp:sp modelId="{892498C4-3127-43C2-B77B-6C9CA27E8E2E}">
      <dsp:nvSpPr>
        <dsp:cNvPr id="0" name=""/>
        <dsp:cNvSpPr/>
      </dsp:nvSpPr>
      <dsp:spPr>
        <a:xfrm rot="6480000">
          <a:off x="2952006" y="2436589"/>
          <a:ext cx="305664" cy="3880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3012024" y="2470594"/>
        <a:ext cx="213965" cy="232830"/>
      </dsp:txXfrm>
    </dsp:sp>
    <dsp:sp modelId="{3C4F112E-9FE0-4024-B4E1-4D2A2D2BB37D}">
      <dsp:nvSpPr>
        <dsp:cNvPr id="0" name=""/>
        <dsp:cNvSpPr/>
      </dsp:nvSpPr>
      <dsp:spPr>
        <a:xfrm>
          <a:off x="2260515" y="2884954"/>
          <a:ext cx="1149780" cy="114978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Write Code</a:t>
          </a:r>
        </a:p>
      </dsp:txBody>
      <dsp:txXfrm>
        <a:off x="2428896" y="3053335"/>
        <a:ext cx="813018" cy="813018"/>
      </dsp:txXfrm>
    </dsp:sp>
    <dsp:sp modelId="{65EEDD60-2AF5-4223-BD06-1A346CD3A93A}">
      <dsp:nvSpPr>
        <dsp:cNvPr id="0" name=""/>
        <dsp:cNvSpPr/>
      </dsp:nvSpPr>
      <dsp:spPr>
        <a:xfrm rot="10800000">
          <a:off x="1827971" y="3265819"/>
          <a:ext cx="305664" cy="38805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1919670" y="3343429"/>
        <a:ext cx="213965" cy="232830"/>
      </dsp:txXfrm>
    </dsp:sp>
    <dsp:sp modelId="{F1FC74CB-9F6D-4B36-9EF2-CD653C73FD5D}">
      <dsp:nvSpPr>
        <dsp:cNvPr id="0" name=""/>
        <dsp:cNvSpPr/>
      </dsp:nvSpPr>
      <dsp:spPr>
        <a:xfrm>
          <a:off x="534009" y="2884954"/>
          <a:ext cx="1149780" cy="114978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Test &amp; Collect Data</a:t>
          </a:r>
        </a:p>
      </dsp:txBody>
      <dsp:txXfrm>
        <a:off x="702390" y="3053335"/>
        <a:ext cx="813018" cy="813018"/>
      </dsp:txXfrm>
    </dsp:sp>
    <dsp:sp modelId="{DE1A5E32-D3CF-4829-A564-4AE0134643BA}">
      <dsp:nvSpPr>
        <dsp:cNvPr id="0" name=""/>
        <dsp:cNvSpPr/>
      </dsp:nvSpPr>
      <dsp:spPr>
        <a:xfrm rot="15120000">
          <a:off x="691981" y="2453044"/>
          <a:ext cx="305664" cy="3880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10800000">
        <a:off x="751999" y="2574259"/>
        <a:ext cx="213965" cy="232830"/>
      </dsp:txXfrm>
    </dsp:sp>
    <dsp:sp modelId="{0B9A2044-8F03-435D-8A03-B8C60471E569}">
      <dsp:nvSpPr>
        <dsp:cNvPr id="0" name=""/>
        <dsp:cNvSpPr/>
      </dsp:nvSpPr>
      <dsp:spPr>
        <a:xfrm>
          <a:off x="490" y="1242950"/>
          <a:ext cx="1149780" cy="1149780"/>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Improve</a:t>
          </a:r>
        </a:p>
      </dsp:txBody>
      <dsp:txXfrm>
        <a:off x="168871" y="1411331"/>
        <a:ext cx="813018" cy="813018"/>
      </dsp:txXfrm>
    </dsp:sp>
    <dsp:sp modelId="{1C2AD1A9-9FEB-4763-99A5-79529EC97F12}">
      <dsp:nvSpPr>
        <dsp:cNvPr id="0" name=""/>
        <dsp:cNvSpPr/>
      </dsp:nvSpPr>
      <dsp:spPr>
        <a:xfrm rot="19440000">
          <a:off x="1103089" y="1145767"/>
          <a:ext cx="260532" cy="38805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a:off x="1110553" y="1246348"/>
        <a:ext cx="182372" cy="232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E9E94-8391-40C5-A138-675CDE145A10}">
      <dsp:nvSpPr>
        <dsp:cNvPr id="0" name=""/>
        <dsp:cNvSpPr/>
      </dsp:nvSpPr>
      <dsp:spPr>
        <a:xfrm>
          <a:off x="592159" y="0"/>
          <a:ext cx="1793239" cy="9962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Features</a:t>
          </a:r>
        </a:p>
      </dsp:txBody>
      <dsp:txXfrm>
        <a:off x="621338" y="29179"/>
        <a:ext cx="1734881" cy="937886"/>
      </dsp:txXfrm>
    </dsp:sp>
    <dsp:sp modelId="{A09DE506-37D4-4DB4-96EB-939148F867BF}">
      <dsp:nvSpPr>
        <dsp:cNvPr id="0" name=""/>
        <dsp:cNvSpPr/>
      </dsp:nvSpPr>
      <dsp:spPr>
        <a:xfrm rot="5400000">
          <a:off x="1292678" y="1021150"/>
          <a:ext cx="392200" cy="448309"/>
        </a:xfrm>
        <a:prstGeom prst="rightArrow">
          <a:avLst>
            <a:gd name="adj1" fmla="val 60000"/>
            <a:gd name="adj2" fmla="val 50000"/>
          </a:avLst>
        </a:prstGeom>
        <a:gradFill rotWithShape="0">
          <a:gsLst>
            <a:gs pos="0">
              <a:srgbClr val="A02B93"/>
            </a:gs>
            <a:gs pos="100000">
              <a:srgbClr val="26CDA0"/>
            </a:gs>
          </a:gsLst>
          <a:lin ang="5400000" scaled="1"/>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1354285" y="1049205"/>
        <a:ext cx="268985" cy="274540"/>
      </dsp:txXfrm>
    </dsp:sp>
    <dsp:sp modelId="{44531B76-9AE5-41EF-908B-2D1D3B1E631E}">
      <dsp:nvSpPr>
        <dsp:cNvPr id="0" name=""/>
        <dsp:cNvSpPr/>
      </dsp:nvSpPr>
      <dsp:spPr>
        <a:xfrm>
          <a:off x="592159" y="1494366"/>
          <a:ext cx="1793239" cy="996244"/>
        </a:xfrm>
        <a:prstGeom prst="roundRect">
          <a:avLst>
            <a:gd name="adj" fmla="val 10000"/>
          </a:avLst>
        </a:prstGeom>
        <a:solidFill>
          <a:schemeClr val="accent5">
            <a:hueOff val="-8580357"/>
            <a:satOff val="11491"/>
            <a:lumOff val="7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Bugs</a:t>
          </a:r>
        </a:p>
      </dsp:txBody>
      <dsp:txXfrm>
        <a:off x="621338" y="1523545"/>
        <a:ext cx="1734881" cy="937886"/>
      </dsp:txXfrm>
    </dsp:sp>
    <dsp:sp modelId="{FB87C80B-4DCF-4985-B52C-87A0D9F3B985}">
      <dsp:nvSpPr>
        <dsp:cNvPr id="0" name=""/>
        <dsp:cNvSpPr/>
      </dsp:nvSpPr>
      <dsp:spPr>
        <a:xfrm rot="5400000">
          <a:off x="1305384" y="2515516"/>
          <a:ext cx="366788" cy="448309"/>
        </a:xfrm>
        <a:prstGeom prst="rightArrow">
          <a:avLst>
            <a:gd name="adj1" fmla="val 60000"/>
            <a:gd name="adj2" fmla="val 50000"/>
          </a:avLst>
        </a:prstGeom>
        <a:gradFill flip="none" rotWithShape="1">
          <a:gsLst>
            <a:gs pos="0">
              <a:srgbClr val="E97132"/>
            </a:gs>
            <a:gs pos="100000">
              <a:srgbClr val="26CDA0"/>
            </a:gs>
          </a:gsLst>
          <a:lin ang="108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5400000">
        <a:off x="1354286" y="2556276"/>
        <a:ext cx="268985" cy="256752"/>
      </dsp:txXfrm>
    </dsp:sp>
    <dsp:sp modelId="{72033CD8-7439-4D40-9A48-EFCA751F258C}">
      <dsp:nvSpPr>
        <dsp:cNvPr id="0" name=""/>
        <dsp:cNvSpPr/>
      </dsp:nvSpPr>
      <dsp:spPr>
        <a:xfrm>
          <a:off x="592159" y="2988732"/>
          <a:ext cx="1793239" cy="996244"/>
        </a:xfrm>
        <a:prstGeom prst="roundRect">
          <a:avLst>
            <a:gd name="adj" fmla="val 10000"/>
          </a:avLst>
        </a:prstGeom>
        <a:solidFill>
          <a:schemeClr val="accent5">
            <a:hueOff val="-17160714"/>
            <a:satOff val="22983"/>
            <a:lumOff val="15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Time</a:t>
          </a:r>
        </a:p>
      </dsp:txBody>
      <dsp:txXfrm>
        <a:off x="621338" y="3017911"/>
        <a:ext cx="1734881" cy="937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5AAE6-BEA5-49DE-8935-EC3C71747F3B}">
      <dsp:nvSpPr>
        <dsp:cNvPr id="0" name=""/>
        <dsp:cNvSpPr/>
      </dsp:nvSpPr>
      <dsp:spPr>
        <a:xfrm>
          <a:off x="2119294" y="1329"/>
          <a:ext cx="1637087" cy="104278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a:t>
          </a:r>
        </a:p>
      </dsp:txBody>
      <dsp:txXfrm>
        <a:off x="2149836" y="31871"/>
        <a:ext cx="1576003" cy="981699"/>
      </dsp:txXfrm>
    </dsp:sp>
    <dsp:sp modelId="{C0800C25-3E6F-4777-B3BE-2A77E5151C4B}">
      <dsp:nvSpPr>
        <dsp:cNvPr id="0" name=""/>
        <dsp:cNvSpPr/>
      </dsp:nvSpPr>
      <dsp:spPr>
        <a:xfrm rot="3719113">
          <a:off x="2993283" y="1832072"/>
          <a:ext cx="1476546" cy="364974"/>
        </a:xfrm>
        <a:prstGeom prst="leftRightArrow">
          <a:avLst>
            <a:gd name="adj1" fmla="val 60000"/>
            <a:gd name="adj2" fmla="val 50000"/>
          </a:avLst>
        </a:prstGeom>
        <a:gradFill rotWithShape="0">
          <a:gsLst>
            <a:gs pos="100000">
              <a:srgbClr val="26CDA0"/>
            </a:gs>
            <a:gs pos="0">
              <a:srgbClr val="A02B93"/>
            </a:gs>
          </a:gsLst>
          <a:lin ang="5400000" scaled="1"/>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102775" y="1905067"/>
        <a:ext cx="1257562" cy="218984"/>
      </dsp:txXfrm>
    </dsp:sp>
    <dsp:sp modelId="{9C9E6D49-70B0-4DB6-90A5-652B1C15B935}">
      <dsp:nvSpPr>
        <dsp:cNvPr id="0" name=""/>
        <dsp:cNvSpPr/>
      </dsp:nvSpPr>
      <dsp:spPr>
        <a:xfrm>
          <a:off x="3482491" y="2985005"/>
          <a:ext cx="2085567" cy="1042783"/>
        </a:xfrm>
        <a:prstGeom prst="roundRect">
          <a:avLst>
            <a:gd name="adj" fmla="val 10000"/>
          </a:avLst>
        </a:prstGeom>
        <a:solidFill>
          <a:schemeClr val="accent5">
            <a:hueOff val="-8580357"/>
            <a:satOff val="11491"/>
            <a:lumOff val="7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Features</a:t>
          </a:r>
        </a:p>
      </dsp:txBody>
      <dsp:txXfrm>
        <a:off x="3513033" y="3015547"/>
        <a:ext cx="2024483" cy="981699"/>
      </dsp:txXfrm>
    </dsp:sp>
    <dsp:sp modelId="{20F94B1F-E25D-4BA1-80B0-3FEEBF8ADBE5}">
      <dsp:nvSpPr>
        <dsp:cNvPr id="0" name=""/>
        <dsp:cNvSpPr/>
      </dsp:nvSpPr>
      <dsp:spPr>
        <a:xfrm rot="10800004">
          <a:off x="2302513" y="3323908"/>
          <a:ext cx="1048869" cy="364974"/>
        </a:xfrm>
        <a:prstGeom prst="leftRightArrow">
          <a:avLst>
            <a:gd name="adj1" fmla="val 60000"/>
            <a:gd name="adj2" fmla="val 50000"/>
          </a:avLst>
        </a:prstGeom>
        <a:gradFill flip="none" rotWithShape="1">
          <a:gsLst>
            <a:gs pos="100000">
              <a:srgbClr val="26CDA0"/>
            </a:gs>
            <a:gs pos="0">
              <a:srgbClr val="E97132"/>
            </a:gs>
          </a:gsLst>
          <a:lin ang="108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412005" y="3396903"/>
        <a:ext cx="829885" cy="218984"/>
      </dsp:txXfrm>
    </dsp:sp>
    <dsp:sp modelId="{A5209263-6256-43DA-8770-FDFF6F228798}">
      <dsp:nvSpPr>
        <dsp:cNvPr id="0" name=""/>
        <dsp:cNvSpPr/>
      </dsp:nvSpPr>
      <dsp:spPr>
        <a:xfrm>
          <a:off x="518592" y="2985001"/>
          <a:ext cx="1652812" cy="1042783"/>
        </a:xfrm>
        <a:prstGeom prst="roundRect">
          <a:avLst>
            <a:gd name="adj" fmla="val 10000"/>
          </a:avLst>
        </a:prstGeom>
        <a:solidFill>
          <a:schemeClr val="accent5">
            <a:hueOff val="-17160714"/>
            <a:satOff val="22983"/>
            <a:lumOff val="15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Bugs</a:t>
          </a:r>
        </a:p>
      </dsp:txBody>
      <dsp:txXfrm>
        <a:off x="549134" y="3015543"/>
        <a:ext cx="1591728" cy="981699"/>
      </dsp:txXfrm>
    </dsp:sp>
    <dsp:sp modelId="{818DB123-CEEC-447B-AD27-020EFED0D9FC}">
      <dsp:nvSpPr>
        <dsp:cNvPr id="0" name=""/>
        <dsp:cNvSpPr/>
      </dsp:nvSpPr>
      <dsp:spPr>
        <a:xfrm rot="17885738">
          <a:off x="1357173" y="1832070"/>
          <a:ext cx="1568490" cy="364974"/>
        </a:xfrm>
        <a:prstGeom prst="leftRightArrow">
          <a:avLst>
            <a:gd name="adj1" fmla="val 60000"/>
            <a:gd name="adj2" fmla="val 50000"/>
          </a:avLst>
        </a:prstGeom>
        <a:gradFill rotWithShape="0">
          <a:gsLst>
            <a:gs pos="100000">
              <a:srgbClr val="E97132"/>
            </a:gs>
            <a:gs pos="0">
              <a:srgbClr val="A02B93"/>
            </a:gs>
          </a:gsLst>
          <a:lin ang="5400000" scaled="1"/>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66665" y="1905065"/>
        <a:ext cx="1349506" cy="21898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8127bb85ade11b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8127bb85ade11b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8127bb85ade11b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8127bb85ade11b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8127bb85ade11b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8127bb85ade11b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28127bb85ade11b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28127bb85ade11b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8127bb85ade11b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8127bb85ade11b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8127bb85ade11b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8127bb85ade11b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23577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83d3fcc24d545e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83d3fcc24d545e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a041a8cdd8b44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a041a8cdd8b44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3d3fcc24d545e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3d3fcc24d545e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a0c52668edfb3e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a0c52668edfb3e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edc347bd3b894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edc347bd3b894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7bc8dd393c476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7bc8dd393c476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0edc347bd3b894f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0edc347bd3b894f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eeb8bac4e8b43e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eeb8bac4e8b43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6eeb8bac4e8b43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6eeb8bac4e8b43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eeb8bac4e8b43e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eeb8bac4e8b43e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6eeb8bac4e8b43e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6eeb8bac4e8b43e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6eeb8bac4e8b43e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6eeb8bac4e8b43e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a5dd98c4b4024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a5dd98c4b4024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8127bb85ade11b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8127bb85ade11b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8127bb85ade11b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8127bb85ade11b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8127bb85ade11b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8127bb85ade11b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defTabSz="914400">
              <a:spcBef>
                <a:spcPts val="0"/>
              </a:spcBef>
              <a:spcAft>
                <a:spcPts val="0"/>
              </a:spcAft>
              <a:buFont typeface="Arial" panose="020B0604020202020204" pitchFamily="34" charset="0"/>
              <a:buChar char="•"/>
            </a:pPr>
            <a:r>
              <a:rPr lang="en-US" sz="1100" dirty="0"/>
              <a:t>A superstition is a belief not based on empirical evidence. While we may not consider ourselves superstitious, chances are there are many things that "we've always done it that way," or we heard someone else say it was the "right way." Software development is one of the most complicated practices in the world. There is no "one-size-fits-all" rule or best practice, it always depends on your situation. So how do you know you are doing it right?</a:t>
            </a:r>
          </a:p>
          <a:p>
            <a:pPr marL="0" lvl="0" indent="-228600" defTabSz="914400">
              <a:spcBef>
                <a:spcPts val="1200"/>
              </a:spcBef>
              <a:spcAft>
                <a:spcPts val="0"/>
              </a:spcAft>
              <a:buFont typeface="Arial" panose="020B0604020202020204" pitchFamily="34" charset="0"/>
              <a:buChar char="•"/>
            </a:pPr>
            <a:r>
              <a:rPr lang="en-US" sz="1100" dirty="0"/>
              <a:t>This is a collection of questions, tools, principles, and techniques to challenge the way you develop with. It covers the entire software development process, including the way you write code, debugging, refactoring, testing, and tooling.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8127bb85ade11b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8127bb85ade11b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8127bb85ade11b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8127bb85ade11b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8127bb85ade11b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8127bb85ade11b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8127bb85ade11b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8127bb85ade11b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D822-AB2F-438D-FE09-1B0A58BEF1D8}"/>
              </a:ext>
            </a:extLst>
          </p:cNvPr>
          <p:cNvSpPr>
            <a:spLocks noGrp="1"/>
          </p:cNvSpPr>
          <p:nvPr>
            <p:ph type="ctrTitle"/>
          </p:nvPr>
        </p:nvSpPr>
        <p:spPr>
          <a:xfrm>
            <a:off x="1143000" y="841772"/>
            <a:ext cx="4972050" cy="1790700"/>
          </a:xfrm>
        </p:spPr>
        <p:txBody>
          <a:bodyPr anchor="b"/>
          <a:lstStyle>
            <a:lvl1pPr algn="l">
              <a:defRPr sz="4500"/>
            </a:lvl1pPr>
          </a:lstStyle>
          <a:p>
            <a:r>
              <a:rPr lang="en-US"/>
              <a:t>Click to edit Master title style</a:t>
            </a:r>
            <a:endParaRPr lang="nl-NL" dirty="0"/>
          </a:p>
        </p:txBody>
      </p:sp>
      <p:sp>
        <p:nvSpPr>
          <p:cNvPr id="3" name="Subtitle 2">
            <a:extLst>
              <a:ext uri="{FF2B5EF4-FFF2-40B4-BE49-F238E27FC236}">
                <a16:creationId xmlns:a16="http://schemas.microsoft.com/office/drawing/2014/main" id="{1EFC5FBD-763C-D961-6436-D2F5E62BBCFB}"/>
              </a:ext>
            </a:extLst>
          </p:cNvPr>
          <p:cNvSpPr>
            <a:spLocks noGrp="1"/>
          </p:cNvSpPr>
          <p:nvPr>
            <p:ph type="subTitle" idx="1"/>
          </p:nvPr>
        </p:nvSpPr>
        <p:spPr>
          <a:xfrm>
            <a:off x="1143000" y="2701528"/>
            <a:ext cx="4972050" cy="12418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CEB2E9B5-5563-951F-7A3C-3609F2D5506E}"/>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EB274891-D1A3-91A8-2AD6-803E706165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DFFB10-E829-083F-3F83-FC28FEE46F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a:extLst>
              <a:ext uri="{FF2B5EF4-FFF2-40B4-BE49-F238E27FC236}">
                <a16:creationId xmlns:a16="http://schemas.microsoft.com/office/drawing/2014/main" id="{5EE1C10C-9200-9724-5C30-53F1B8070F58}"/>
              </a:ext>
            </a:extLst>
          </p:cNvPr>
          <p:cNvSpPr/>
          <p:nvPr/>
        </p:nvSpPr>
        <p:spPr>
          <a:xfrm>
            <a:off x="0" y="4306421"/>
            <a:ext cx="2728072" cy="834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 name="Group 15">
            <a:extLst>
              <a:ext uri="{FF2B5EF4-FFF2-40B4-BE49-F238E27FC236}">
                <a16:creationId xmlns:a16="http://schemas.microsoft.com/office/drawing/2014/main" id="{AE93A50F-CD3B-EAAD-19D7-2873B32782A7}"/>
              </a:ext>
            </a:extLst>
          </p:cNvPr>
          <p:cNvGrpSpPr/>
          <p:nvPr/>
        </p:nvGrpSpPr>
        <p:grpSpPr>
          <a:xfrm>
            <a:off x="171613" y="0"/>
            <a:ext cx="3774485" cy="1062991"/>
            <a:chOff x="198256" y="5347663"/>
            <a:chExt cx="5032647" cy="1417321"/>
          </a:xfrm>
        </p:grpSpPr>
        <p:pic>
          <p:nvPicPr>
            <p:cNvPr id="10" name="Graphic 9">
              <a:extLst>
                <a:ext uri="{FF2B5EF4-FFF2-40B4-BE49-F238E27FC236}">
                  <a16:creationId xmlns:a16="http://schemas.microsoft.com/office/drawing/2014/main" id="{E7B9B7DE-9E10-41EA-6750-0F463BEC559D}"/>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256" y="5347663"/>
              <a:ext cx="1395219" cy="1417321"/>
            </a:xfrm>
            <a:prstGeom prst="rect">
              <a:avLst/>
            </a:prstGeom>
          </p:spPr>
        </p:pic>
        <p:sp>
          <p:nvSpPr>
            <p:cNvPr id="11" name="TextBox 10">
              <a:extLst>
                <a:ext uri="{FF2B5EF4-FFF2-40B4-BE49-F238E27FC236}">
                  <a16:creationId xmlns:a16="http://schemas.microsoft.com/office/drawing/2014/main" id="{9854630E-8504-0BC6-6071-99372DEC39A4}"/>
                </a:ext>
              </a:extLst>
            </p:cNvPr>
            <p:cNvSpPr txBox="1"/>
            <p:nvPr userDrawn="1"/>
          </p:nvSpPr>
          <p:spPr>
            <a:xfrm>
              <a:off x="1593475" y="5548491"/>
              <a:ext cx="3637428" cy="1046440"/>
            </a:xfrm>
            <a:prstGeom prst="rect">
              <a:avLst/>
            </a:prstGeom>
            <a:noFill/>
          </p:spPr>
          <p:txBody>
            <a:bodyPr wrap="square" rtlCol="0">
              <a:spAutoFit/>
            </a:bodyPr>
            <a:lstStyle/>
            <a:p>
              <a:r>
                <a:rPr lang="en-US" sz="2700" b="1" dirty="0">
                  <a:solidFill>
                    <a:srgbClr val="1F4A7B"/>
                  </a:solidFill>
                  <a:latin typeface="Ubuntu" panose="020B0504030602030204" pitchFamily="34" charset="0"/>
                </a:rPr>
                <a:t>Delphi Summit</a:t>
              </a:r>
            </a:p>
            <a:p>
              <a:r>
                <a:rPr lang="en-US" sz="1800" dirty="0">
                  <a:solidFill>
                    <a:schemeClr val="bg1">
                      <a:lumMod val="65000"/>
                    </a:schemeClr>
                  </a:solidFill>
                  <a:latin typeface="Ubuntu" panose="020B0504030602030204" pitchFamily="34" charset="0"/>
                </a:rPr>
                <a:t>June 2024 | Amsterdam</a:t>
              </a:r>
            </a:p>
          </p:txBody>
        </p:sp>
      </p:grpSp>
      <p:pic>
        <p:nvPicPr>
          <p:cNvPr id="1026" name="Picture 2" descr="Barnsten-logo-oranje@3x">
            <a:extLst>
              <a:ext uri="{FF2B5EF4-FFF2-40B4-BE49-F238E27FC236}">
                <a16:creationId xmlns:a16="http://schemas.microsoft.com/office/drawing/2014/main" id="{CE49B26C-5768-2966-2554-BD1F018914F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334301" y="3307977"/>
            <a:ext cx="2362142" cy="6353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ue and green letters on a black background&#10;&#10;Description automatically generated">
            <a:extLst>
              <a:ext uri="{FF2B5EF4-FFF2-40B4-BE49-F238E27FC236}">
                <a16:creationId xmlns:a16="http://schemas.microsoft.com/office/drawing/2014/main" id="{05643ED4-FB1F-9F89-F6B4-A1EF67F3AA8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34301" y="2442437"/>
            <a:ext cx="2263140" cy="341282"/>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E86536B5-0BBA-73C0-539A-63255ACF2B9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334301" y="1516072"/>
            <a:ext cx="2263140" cy="402107"/>
          </a:xfrm>
          <a:prstGeom prst="rect">
            <a:avLst/>
          </a:prstGeom>
        </p:spPr>
      </p:pic>
      <p:sp>
        <p:nvSpPr>
          <p:cNvPr id="17" name="TextBox 16">
            <a:extLst>
              <a:ext uri="{FF2B5EF4-FFF2-40B4-BE49-F238E27FC236}">
                <a16:creationId xmlns:a16="http://schemas.microsoft.com/office/drawing/2014/main" id="{E589AEC5-63F5-7799-193C-367D50B0356A}"/>
              </a:ext>
            </a:extLst>
          </p:cNvPr>
          <p:cNvSpPr txBox="1"/>
          <p:nvPr/>
        </p:nvSpPr>
        <p:spPr>
          <a:xfrm>
            <a:off x="6854083" y="691731"/>
            <a:ext cx="1298753" cy="323165"/>
          </a:xfrm>
          <a:prstGeom prst="rect">
            <a:avLst/>
          </a:prstGeom>
          <a:noFill/>
        </p:spPr>
        <p:txBody>
          <a:bodyPr wrap="none" rtlCol="0">
            <a:spAutoFit/>
          </a:bodyPr>
          <a:lstStyle/>
          <a:p>
            <a:pPr algn="ctr"/>
            <a:r>
              <a:rPr lang="en-US" sz="1500" b="0" i="1" dirty="0">
                <a:ln>
                  <a:noFill/>
                </a:ln>
                <a:effectLst>
                  <a:glow rad="228600">
                    <a:schemeClr val="bg1">
                      <a:alpha val="40000"/>
                    </a:schemeClr>
                  </a:glow>
                </a:effectLst>
              </a:rPr>
              <a:t>Organized by</a:t>
            </a:r>
          </a:p>
        </p:txBody>
      </p:sp>
      <p:sp>
        <p:nvSpPr>
          <p:cNvPr id="18" name="TextBox 17">
            <a:extLst>
              <a:ext uri="{FF2B5EF4-FFF2-40B4-BE49-F238E27FC236}">
                <a16:creationId xmlns:a16="http://schemas.microsoft.com/office/drawing/2014/main" id="{D9D13AE4-CADD-8D5E-0D02-9E2161DF62FF}"/>
              </a:ext>
            </a:extLst>
          </p:cNvPr>
          <p:cNvSpPr txBox="1"/>
          <p:nvPr/>
        </p:nvSpPr>
        <p:spPr>
          <a:xfrm>
            <a:off x="5767569" y="224679"/>
            <a:ext cx="3438762" cy="415498"/>
          </a:xfrm>
          <a:prstGeom prst="rect">
            <a:avLst/>
          </a:prstGeom>
          <a:noFill/>
        </p:spPr>
        <p:txBody>
          <a:bodyPr wrap="none" rtlCol="0">
            <a:spAutoFit/>
          </a:bodyPr>
          <a:lstStyle/>
          <a:p>
            <a:r>
              <a:rPr lang="en-US" sz="2100" dirty="0">
                <a:latin typeface="Ubuntu" panose="020B0504030602030204" pitchFamily="34" charset="0"/>
              </a:rPr>
              <a:t>The </a:t>
            </a:r>
            <a:r>
              <a:rPr lang="en-US" sz="2100" i="1" dirty="0">
                <a:latin typeface="Ubuntu" panose="020B0504030602030204" pitchFamily="34" charset="0"/>
              </a:rPr>
              <a:t>Global </a:t>
            </a:r>
            <a:r>
              <a:rPr lang="en-US" sz="2100" b="1" dirty="0">
                <a:latin typeface="Ubuntu" panose="020B0504030602030204" pitchFamily="34" charset="0"/>
              </a:rPr>
              <a:t>Delphi </a:t>
            </a:r>
            <a:r>
              <a:rPr lang="en-US" sz="2100" dirty="0">
                <a:latin typeface="Ubuntu" panose="020B0504030602030204" pitchFamily="34" charset="0"/>
              </a:rPr>
              <a:t>Summit </a:t>
            </a:r>
          </a:p>
        </p:txBody>
      </p:sp>
      <p:sp>
        <p:nvSpPr>
          <p:cNvPr id="7" name="Rechthoek 8">
            <a:extLst>
              <a:ext uri="{FF2B5EF4-FFF2-40B4-BE49-F238E27FC236}">
                <a16:creationId xmlns:a16="http://schemas.microsoft.com/office/drawing/2014/main" id="{5EC5D29F-06D8-3807-7BAF-45DEE4EC946C}"/>
              </a:ext>
            </a:extLst>
          </p:cNvPr>
          <p:cNvSpPr/>
          <p:nvPr/>
        </p:nvSpPr>
        <p:spPr>
          <a:xfrm>
            <a:off x="-1" y="4301727"/>
            <a:ext cx="201217" cy="841773"/>
          </a:xfrm>
          <a:prstGeom prst="rect">
            <a:avLst/>
          </a:prstGeom>
          <a:solidFill>
            <a:srgbClr val="1F4A7B"/>
          </a:solidFill>
          <a:ln>
            <a:solidFill>
              <a:srgbClr val="1F4A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solidFill>
                <a:schemeClr val="accent1"/>
              </a:solidFill>
            </a:endParaRPr>
          </a:p>
        </p:txBody>
      </p:sp>
    </p:spTree>
    <p:extLst>
      <p:ext uri="{BB962C8B-B14F-4D97-AF65-F5344CB8AC3E}">
        <p14:creationId xmlns:p14="http://schemas.microsoft.com/office/powerpoint/2010/main" val="20377098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46E7-9499-6759-723A-04AA7816A87E}"/>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1BDC0D0-616A-73BD-9B12-C8C9FC35E6F8}"/>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4" name="Footer Placeholder 3">
            <a:extLst>
              <a:ext uri="{FF2B5EF4-FFF2-40B4-BE49-F238E27FC236}">
                <a16:creationId xmlns:a16="http://schemas.microsoft.com/office/drawing/2014/main" id="{D0342D61-DC13-E2AC-D374-D25078500A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8118BD0-0E93-1A89-2B89-A55A253088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87293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7BE74-D237-9D0B-CC89-19F375EE23BD}"/>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12094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7BE74-D237-9D0B-CC89-19F375EE23BD}"/>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Rectangle 4">
            <a:extLst>
              <a:ext uri="{FF2B5EF4-FFF2-40B4-BE49-F238E27FC236}">
                <a16:creationId xmlns:a16="http://schemas.microsoft.com/office/drawing/2014/main" id="{300E29ED-2882-D70C-5CD8-7EF713666F52}"/>
              </a:ext>
            </a:extLst>
          </p:cNvPr>
          <p:cNvSpPr/>
          <p:nvPr/>
        </p:nvSpPr>
        <p:spPr>
          <a:xfrm>
            <a:off x="0" y="-35299"/>
            <a:ext cx="9144000" cy="51787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009869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c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7BE74-D237-9D0B-CC89-19F375EE23BD}"/>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3" name="Footer Placeholder 2">
            <a:extLst>
              <a:ext uri="{FF2B5EF4-FFF2-40B4-BE49-F238E27FC236}">
                <a16:creationId xmlns:a16="http://schemas.microsoft.com/office/drawing/2014/main" id="{01C8AF18-B3CF-C65E-4DBA-6D3C2190926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B2DBEE-354A-6E26-ACBD-19712DE8BA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Rectangle 4">
            <a:extLst>
              <a:ext uri="{FF2B5EF4-FFF2-40B4-BE49-F238E27FC236}">
                <a16:creationId xmlns:a16="http://schemas.microsoft.com/office/drawing/2014/main" id="{300E29ED-2882-D70C-5CD8-7EF713666F52}"/>
              </a:ext>
            </a:extLst>
          </p:cNvPr>
          <p:cNvSpPr/>
          <p:nvPr/>
        </p:nvSpPr>
        <p:spPr>
          <a:xfrm>
            <a:off x="0" y="-35299"/>
            <a:ext cx="9144000" cy="51787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937452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678D-DC74-275D-DB6F-C8F15909E6A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E9354A5-0A5D-2BCC-78A0-A7FF202617B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48B89DAF-F462-2D8F-C60D-CED034707F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8260948-E402-3017-8409-E0C21AD55E0C}"/>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6" name="Footer Placeholder 5">
            <a:extLst>
              <a:ext uri="{FF2B5EF4-FFF2-40B4-BE49-F238E27FC236}">
                <a16:creationId xmlns:a16="http://schemas.microsoft.com/office/drawing/2014/main" id="{C0B3A38C-6FA9-2DC4-BD25-62E1338DA3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B82600-0F23-F0D5-4F67-68CDC96673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09296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B110-84CB-F077-FFD5-E114236BB6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F49F0AEF-1BCF-1E78-0DC8-323D1687EA7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NL"/>
          </a:p>
        </p:txBody>
      </p:sp>
      <p:sp>
        <p:nvSpPr>
          <p:cNvPr id="4" name="Text Placeholder 3">
            <a:extLst>
              <a:ext uri="{FF2B5EF4-FFF2-40B4-BE49-F238E27FC236}">
                <a16:creationId xmlns:a16="http://schemas.microsoft.com/office/drawing/2014/main" id="{73F584B8-2679-6D3E-0F50-A52741485C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1B96C3A-3B2A-A349-25A4-9A8B41D4A077}"/>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6" name="Footer Placeholder 5">
            <a:extLst>
              <a:ext uri="{FF2B5EF4-FFF2-40B4-BE49-F238E27FC236}">
                <a16:creationId xmlns:a16="http://schemas.microsoft.com/office/drawing/2014/main" id="{0EF9393B-F225-A676-3494-64C7761098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1BCD77-1952-1305-EB10-54995A4BD2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01029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04F9-F89C-E49E-48F6-7B15931932F9}"/>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3EB97838-5491-9249-853E-409DF5F35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91CEF5E-FC58-AAB0-1F33-C9C9E6E9171A}"/>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322FE11D-6327-FAB1-AA51-C212A489E8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26F80E-1919-6251-E5BC-FDEC2D549E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85921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DE9C6B-7B64-6BE9-A118-B239F1820DE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5FBF6BCD-B0D3-3E88-27C0-6250D626AA7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30106C2-A4FA-3895-B371-A39D6997180B}"/>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879D93A4-91E8-85F7-D726-167685C72A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EF795C-0E8B-E5C7-85EB-6C8C1F439B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15739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6455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987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2042-2420-F7A4-C2AC-3B9C2F171836}"/>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8F94340-75BE-C828-72D1-8018521D1B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84F85B3-4107-B666-835F-1A0E313CC6D2}"/>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BE167667-EBAE-9C2C-1AE0-17FD319013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4754BC-18B8-2D03-1161-E90A63DDBE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0457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1550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98244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3411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CDC33-7B15-E3AD-AC39-47AF5EAD5C90}"/>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96905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 Variation 1">
    <p:spTree>
      <p:nvGrpSpPr>
        <p:cNvPr id="1" name=""/>
        <p:cNvGrpSpPr/>
        <p:nvPr/>
      </p:nvGrpSpPr>
      <p:grpSpPr>
        <a:xfrm>
          <a:off x="0" y="0"/>
          <a:ext cx="0" cy="0"/>
          <a:chOff x="0" y="0"/>
          <a:chExt cx="0" cy="0"/>
        </a:xfrm>
      </p:grpSpPr>
      <p:pic>
        <p:nvPicPr>
          <p:cNvPr id="8" name="Picture 7" descr="A statue of a person giving a thumbs up&#10;&#10;Description automatically generated">
            <a:extLst>
              <a:ext uri="{FF2B5EF4-FFF2-40B4-BE49-F238E27FC236}">
                <a16:creationId xmlns:a16="http://schemas.microsoft.com/office/drawing/2014/main" id="{19253998-75A8-09FD-4AF3-62BE629CE9F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0"/>
            <a:ext cx="9142679" cy="5144243"/>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3903009" y="1282304"/>
            <a:ext cx="4607579" cy="2139553"/>
          </a:xfrm>
        </p:spPr>
        <p:txBody>
          <a:bodyPr anchor="b"/>
          <a:lstStyle>
            <a:lvl1pPr>
              <a:defRPr sz="4500">
                <a:solidFill>
                  <a:schemeClr val="bg1"/>
                </a:solidFill>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3903008" y="3442098"/>
            <a:ext cx="4607579" cy="1125140"/>
          </a:xfrm>
        </p:spPr>
        <p:txBody>
          <a:bodyPr/>
          <a:lstStyle>
            <a:lvl1pPr marL="0" indent="0">
              <a:buNone/>
              <a:defRPr sz="1800">
                <a:solidFill>
                  <a:schemeClr val="bg1">
                    <a:lumMod val="95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CDC33-7B15-E3AD-AC39-47AF5EAD5C90}"/>
              </a:ext>
            </a:extLst>
          </p:cNvPr>
          <p:cNvSpPr>
            <a:spLocks noGrp="1"/>
          </p:cNvSpPr>
          <p:nvPr>
            <p:ph type="dt" sz="half" idx="10"/>
          </p:nvPr>
        </p:nvSpPr>
        <p:spPr/>
        <p:txBody>
          <a:bodyPr/>
          <a:lstStyle>
            <a:lvl1pPr>
              <a:defRPr>
                <a:solidFill>
                  <a:schemeClr val="bg1">
                    <a:lumMod val="95000"/>
                  </a:schemeClr>
                </a:solidFill>
              </a:defRPr>
            </a:lvl1p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chemeClr val="bg1">
                    <a:lumMod val="95000"/>
                  </a:schemeClr>
                </a:solidFill>
              </a:defRPr>
            </a:lvl1pPr>
          </a:lstStyle>
          <a:p>
            <a:endParaRPr lang="en-US"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chemeClr val="bg1">
                    <a:lumMod val="9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9" name="Group 8">
            <a:extLst>
              <a:ext uri="{FF2B5EF4-FFF2-40B4-BE49-F238E27FC236}">
                <a16:creationId xmlns:a16="http://schemas.microsoft.com/office/drawing/2014/main" id="{46950842-17A6-5884-6335-D23681C82095}"/>
              </a:ext>
            </a:extLst>
          </p:cNvPr>
          <p:cNvGrpSpPr/>
          <p:nvPr/>
        </p:nvGrpSpPr>
        <p:grpSpPr>
          <a:xfrm>
            <a:off x="128523" y="119301"/>
            <a:ext cx="3878935" cy="1062991"/>
            <a:chOff x="198256" y="5347663"/>
            <a:chExt cx="4951658" cy="1417321"/>
          </a:xfrm>
        </p:grpSpPr>
        <p:pic>
          <p:nvPicPr>
            <p:cNvPr id="10" name="Graphic 9">
              <a:extLst>
                <a:ext uri="{FF2B5EF4-FFF2-40B4-BE49-F238E27FC236}">
                  <a16:creationId xmlns:a16="http://schemas.microsoft.com/office/drawing/2014/main" id="{DBC2BEEC-3E65-704A-B346-97A2F902AA18}"/>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8256" y="5347663"/>
              <a:ext cx="1395219" cy="1417321"/>
            </a:xfrm>
            <a:prstGeom prst="rect">
              <a:avLst/>
            </a:prstGeom>
            <a:effectLst/>
          </p:spPr>
        </p:pic>
        <p:sp>
          <p:nvSpPr>
            <p:cNvPr id="11" name="TextBox 10">
              <a:extLst>
                <a:ext uri="{FF2B5EF4-FFF2-40B4-BE49-F238E27FC236}">
                  <a16:creationId xmlns:a16="http://schemas.microsoft.com/office/drawing/2014/main" id="{DAF72362-649D-16CD-6119-E1363047B43B}"/>
                </a:ext>
              </a:extLst>
            </p:cNvPr>
            <p:cNvSpPr txBox="1"/>
            <p:nvPr userDrawn="1"/>
          </p:nvSpPr>
          <p:spPr>
            <a:xfrm>
              <a:off x="1479284" y="5491888"/>
              <a:ext cx="3670630" cy="1138773"/>
            </a:xfrm>
            <a:prstGeom prst="rect">
              <a:avLst/>
            </a:prstGeom>
            <a:noFill/>
          </p:spPr>
          <p:txBody>
            <a:bodyPr wrap="square" rtlCol="0">
              <a:spAutoFit/>
            </a:bodyPr>
            <a:lstStyle/>
            <a:p>
              <a:pPr algn="ctr"/>
              <a:r>
                <a:rPr lang="en-US" sz="3000" b="1" dirty="0">
                  <a:ln>
                    <a:solidFill>
                      <a:schemeClr val="bg1"/>
                    </a:solidFill>
                  </a:ln>
                  <a:solidFill>
                    <a:srgbClr val="1F4A7B"/>
                  </a:solidFill>
                  <a:latin typeface="Ubuntu" panose="020B0504030602030204" pitchFamily="34" charset="0"/>
                </a:rPr>
                <a:t>Delphi Summit</a:t>
              </a:r>
            </a:p>
            <a:p>
              <a:pPr algn="ctr"/>
              <a:r>
                <a:rPr lang="en-US" sz="1950" dirty="0">
                  <a:solidFill>
                    <a:schemeClr val="bg1">
                      <a:lumMod val="95000"/>
                    </a:schemeClr>
                  </a:solidFill>
                  <a:latin typeface="Ubuntu" panose="020B0504030602030204" pitchFamily="34" charset="0"/>
                </a:rPr>
                <a:t>June 2024 </a:t>
              </a:r>
              <a:r>
                <a:rPr lang="en-US" sz="1950" b="0" dirty="0">
                  <a:solidFill>
                    <a:schemeClr val="bg1">
                      <a:lumMod val="95000"/>
                    </a:schemeClr>
                  </a:solidFill>
                  <a:latin typeface="Ubuntu" panose="020B0504030602030204" pitchFamily="34" charset="0"/>
                </a:rPr>
                <a:t>|</a:t>
              </a:r>
              <a:r>
                <a:rPr lang="en-US" sz="1950" dirty="0">
                  <a:solidFill>
                    <a:schemeClr val="bg1">
                      <a:lumMod val="95000"/>
                    </a:schemeClr>
                  </a:solidFill>
                  <a:latin typeface="Ubuntu" panose="020B0504030602030204" pitchFamily="34" charset="0"/>
                </a:rPr>
                <a:t> Amsterdam</a:t>
              </a:r>
            </a:p>
          </p:txBody>
        </p:sp>
      </p:grpSp>
    </p:spTree>
    <p:extLst>
      <p:ext uri="{BB962C8B-B14F-4D97-AF65-F5344CB8AC3E}">
        <p14:creationId xmlns:p14="http://schemas.microsoft.com/office/powerpoint/2010/main" val="1041268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 Variation 2">
    <p:spTree>
      <p:nvGrpSpPr>
        <p:cNvPr id="1" name=""/>
        <p:cNvGrpSpPr/>
        <p:nvPr/>
      </p:nvGrpSpPr>
      <p:grpSpPr>
        <a:xfrm>
          <a:off x="0" y="0"/>
          <a:ext cx="0" cy="0"/>
          <a:chOff x="0" y="0"/>
          <a:chExt cx="0" cy="0"/>
        </a:xfrm>
      </p:grpSpPr>
      <p:pic>
        <p:nvPicPr>
          <p:cNvPr id="9" name="Picture 8" descr="A building on a hill&#10;&#10;Description automatically generated">
            <a:extLst>
              <a:ext uri="{FF2B5EF4-FFF2-40B4-BE49-F238E27FC236}">
                <a16:creationId xmlns:a16="http://schemas.microsoft.com/office/drawing/2014/main" id="{B2BC36B7-0468-A6F2-BC7C-5170AF3854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solidFill>
                  <a:schemeClr val="bg1"/>
                </a:solidFill>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lstStyle>
            <a:lvl1pPr marL="0" indent="0">
              <a:buNone/>
              <a:defRPr sz="1800">
                <a:solidFill>
                  <a:schemeClr val="bg1">
                    <a:lumMod val="95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CDC33-7B15-E3AD-AC39-47AF5EAD5C90}"/>
              </a:ext>
            </a:extLst>
          </p:cNvPr>
          <p:cNvSpPr>
            <a:spLocks noGrp="1"/>
          </p:cNvSpPr>
          <p:nvPr>
            <p:ph type="dt" sz="half" idx="10"/>
          </p:nvPr>
        </p:nvSpPr>
        <p:spPr/>
        <p:txBody>
          <a:bodyPr/>
          <a:lstStyle>
            <a:lvl1pPr>
              <a:defRPr>
                <a:solidFill>
                  <a:schemeClr val="bg1">
                    <a:lumMod val="95000"/>
                  </a:schemeClr>
                </a:solidFill>
              </a:defRPr>
            </a:lvl1p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chemeClr val="bg1">
                    <a:lumMod val="95000"/>
                  </a:schemeClr>
                </a:solidFill>
              </a:defRPr>
            </a:lvl1pPr>
          </a:lstStyle>
          <a:p>
            <a:endParaRPr lang="en-US"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chemeClr val="bg1">
                    <a:lumMod val="9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11" name="Group 10">
            <a:extLst>
              <a:ext uri="{FF2B5EF4-FFF2-40B4-BE49-F238E27FC236}">
                <a16:creationId xmlns:a16="http://schemas.microsoft.com/office/drawing/2014/main" id="{302A9CC8-F2D1-544E-FB33-80B2E8E4274A}"/>
              </a:ext>
            </a:extLst>
          </p:cNvPr>
          <p:cNvGrpSpPr/>
          <p:nvPr/>
        </p:nvGrpSpPr>
        <p:grpSpPr>
          <a:xfrm>
            <a:off x="122252" y="102394"/>
            <a:ext cx="3878935" cy="1062991"/>
            <a:chOff x="198256" y="5347663"/>
            <a:chExt cx="4951658" cy="1417321"/>
          </a:xfrm>
        </p:grpSpPr>
        <p:pic>
          <p:nvPicPr>
            <p:cNvPr id="12" name="Graphic 11">
              <a:extLst>
                <a:ext uri="{FF2B5EF4-FFF2-40B4-BE49-F238E27FC236}">
                  <a16:creationId xmlns:a16="http://schemas.microsoft.com/office/drawing/2014/main" id="{CFF3FCD0-C353-1969-FD64-C1ABC9F6935D}"/>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8256" y="5347663"/>
              <a:ext cx="1395219" cy="1417321"/>
            </a:xfrm>
            <a:prstGeom prst="rect">
              <a:avLst/>
            </a:prstGeom>
            <a:effectLst/>
          </p:spPr>
        </p:pic>
        <p:sp>
          <p:nvSpPr>
            <p:cNvPr id="13" name="TextBox 12">
              <a:extLst>
                <a:ext uri="{FF2B5EF4-FFF2-40B4-BE49-F238E27FC236}">
                  <a16:creationId xmlns:a16="http://schemas.microsoft.com/office/drawing/2014/main" id="{EA248E35-A6E9-2ECF-2608-2474EFE1EDDE}"/>
                </a:ext>
              </a:extLst>
            </p:cNvPr>
            <p:cNvSpPr txBox="1"/>
            <p:nvPr userDrawn="1"/>
          </p:nvSpPr>
          <p:spPr>
            <a:xfrm>
              <a:off x="1479284" y="5491888"/>
              <a:ext cx="3670630" cy="1138773"/>
            </a:xfrm>
            <a:prstGeom prst="rect">
              <a:avLst/>
            </a:prstGeom>
            <a:noFill/>
          </p:spPr>
          <p:txBody>
            <a:bodyPr wrap="square" rtlCol="0">
              <a:spAutoFit/>
            </a:bodyPr>
            <a:lstStyle/>
            <a:p>
              <a:pPr algn="ctr"/>
              <a:r>
                <a:rPr lang="en-US" sz="3000" b="1" dirty="0">
                  <a:ln>
                    <a:solidFill>
                      <a:schemeClr val="bg1"/>
                    </a:solidFill>
                  </a:ln>
                  <a:solidFill>
                    <a:srgbClr val="1F4A7B"/>
                  </a:solidFill>
                  <a:latin typeface="Ubuntu" panose="020B0504030602030204" pitchFamily="34" charset="0"/>
                </a:rPr>
                <a:t>Delphi Summit</a:t>
              </a:r>
            </a:p>
            <a:p>
              <a:pPr algn="ctr"/>
              <a:r>
                <a:rPr lang="en-US" sz="1950" dirty="0">
                  <a:solidFill>
                    <a:schemeClr val="bg1">
                      <a:lumMod val="95000"/>
                    </a:schemeClr>
                  </a:solidFill>
                  <a:latin typeface="Ubuntu" panose="020B0504030602030204" pitchFamily="34" charset="0"/>
                </a:rPr>
                <a:t>June 2024 </a:t>
              </a:r>
              <a:r>
                <a:rPr lang="en-US" sz="1950" b="0" dirty="0">
                  <a:solidFill>
                    <a:schemeClr val="bg1">
                      <a:lumMod val="95000"/>
                    </a:schemeClr>
                  </a:solidFill>
                  <a:latin typeface="Ubuntu" panose="020B0504030602030204" pitchFamily="34" charset="0"/>
                </a:rPr>
                <a:t>|</a:t>
              </a:r>
              <a:r>
                <a:rPr lang="en-US" sz="1950" dirty="0">
                  <a:solidFill>
                    <a:schemeClr val="bg1">
                      <a:lumMod val="95000"/>
                    </a:schemeClr>
                  </a:solidFill>
                  <a:latin typeface="Ubuntu" panose="020B0504030602030204" pitchFamily="34" charset="0"/>
                </a:rPr>
                <a:t> Amsterdam</a:t>
              </a:r>
            </a:p>
          </p:txBody>
        </p:sp>
      </p:grpSp>
    </p:spTree>
    <p:extLst>
      <p:ext uri="{BB962C8B-B14F-4D97-AF65-F5344CB8AC3E}">
        <p14:creationId xmlns:p14="http://schemas.microsoft.com/office/powerpoint/2010/main" val="7378458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Variation 3">
    <p:spTree>
      <p:nvGrpSpPr>
        <p:cNvPr id="1" name=""/>
        <p:cNvGrpSpPr/>
        <p:nvPr/>
      </p:nvGrpSpPr>
      <p:grpSpPr>
        <a:xfrm>
          <a:off x="0" y="0"/>
          <a:ext cx="0" cy="0"/>
          <a:chOff x="0" y="0"/>
          <a:chExt cx="0" cy="0"/>
        </a:xfrm>
      </p:grpSpPr>
      <p:pic>
        <p:nvPicPr>
          <p:cNvPr id="2050" name="Picture 2" descr="Free Canal River photo and picture">
            <a:extLst>
              <a:ext uri="{FF2B5EF4-FFF2-40B4-BE49-F238E27FC236}">
                <a16:creationId xmlns:a16="http://schemas.microsoft.com/office/drawing/2014/main" id="{109D6516-02D0-4044-6B9E-E51CF156799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ln>
                  <a:solidFill>
                    <a:schemeClr val="tx1"/>
                  </a:solidFill>
                </a:ln>
                <a:solidFill>
                  <a:schemeClr val="bg1"/>
                </a:solidFill>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normAutofit/>
          </a:bodyPr>
          <a:lstStyle>
            <a:lvl1pPr marL="0" indent="0">
              <a:buNone/>
              <a:defRPr sz="2100" b="1">
                <a:ln>
                  <a:solidFill>
                    <a:schemeClr val="tx1"/>
                  </a:solidFill>
                </a:ln>
                <a:solidFill>
                  <a:schemeClr val="bg1">
                    <a:lumMod val="95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CDC33-7B15-E3AD-AC39-47AF5EAD5C90}"/>
              </a:ext>
            </a:extLst>
          </p:cNvPr>
          <p:cNvSpPr>
            <a:spLocks noGrp="1"/>
          </p:cNvSpPr>
          <p:nvPr>
            <p:ph type="dt" sz="half" idx="10"/>
          </p:nvPr>
        </p:nvSpPr>
        <p:spPr/>
        <p:txBody>
          <a:bodyPr/>
          <a:lstStyle>
            <a:lvl1pPr>
              <a:defRPr>
                <a:solidFill>
                  <a:schemeClr val="bg1">
                    <a:lumMod val="95000"/>
                  </a:schemeClr>
                </a:solidFill>
              </a:defRPr>
            </a:lvl1p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chemeClr val="bg1">
                    <a:lumMod val="95000"/>
                  </a:schemeClr>
                </a:solidFill>
              </a:defRPr>
            </a:lvl1pPr>
          </a:lstStyle>
          <a:p>
            <a:endParaRPr lang="en-US"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chemeClr val="bg1">
                    <a:lumMod val="9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a:extLst>
              <a:ext uri="{FF2B5EF4-FFF2-40B4-BE49-F238E27FC236}">
                <a16:creationId xmlns:a16="http://schemas.microsoft.com/office/drawing/2014/main" id="{4F93520C-77C7-9242-C19C-4D8E916E0A59}"/>
              </a:ext>
            </a:extLst>
          </p:cNvPr>
          <p:cNvGrpSpPr/>
          <p:nvPr/>
        </p:nvGrpSpPr>
        <p:grpSpPr>
          <a:xfrm>
            <a:off x="120892" y="102394"/>
            <a:ext cx="3878935" cy="1062991"/>
            <a:chOff x="198256" y="5347663"/>
            <a:chExt cx="4951658" cy="1417321"/>
          </a:xfrm>
        </p:grpSpPr>
        <p:pic>
          <p:nvPicPr>
            <p:cNvPr id="8" name="Graphic 7">
              <a:extLst>
                <a:ext uri="{FF2B5EF4-FFF2-40B4-BE49-F238E27FC236}">
                  <a16:creationId xmlns:a16="http://schemas.microsoft.com/office/drawing/2014/main" id="{FD2FF455-4E27-BB90-948C-B83A83DFC630}"/>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8256" y="5347663"/>
              <a:ext cx="1395219" cy="1417321"/>
            </a:xfrm>
            <a:prstGeom prst="rect">
              <a:avLst/>
            </a:prstGeom>
            <a:effectLst/>
          </p:spPr>
        </p:pic>
        <p:sp>
          <p:nvSpPr>
            <p:cNvPr id="10" name="TextBox 9">
              <a:extLst>
                <a:ext uri="{FF2B5EF4-FFF2-40B4-BE49-F238E27FC236}">
                  <a16:creationId xmlns:a16="http://schemas.microsoft.com/office/drawing/2014/main" id="{5E246A74-EAB8-069F-129B-FE9840D4A472}"/>
                </a:ext>
              </a:extLst>
            </p:cNvPr>
            <p:cNvSpPr txBox="1"/>
            <p:nvPr userDrawn="1"/>
          </p:nvSpPr>
          <p:spPr>
            <a:xfrm>
              <a:off x="1479284" y="5491888"/>
              <a:ext cx="3670630" cy="1138773"/>
            </a:xfrm>
            <a:prstGeom prst="rect">
              <a:avLst/>
            </a:prstGeom>
            <a:noFill/>
          </p:spPr>
          <p:txBody>
            <a:bodyPr wrap="square" rtlCol="0">
              <a:spAutoFit/>
            </a:bodyPr>
            <a:lstStyle/>
            <a:p>
              <a:pPr algn="ctr"/>
              <a:r>
                <a:rPr lang="en-US" sz="3000" b="1" dirty="0">
                  <a:ln>
                    <a:noFill/>
                  </a:ln>
                  <a:solidFill>
                    <a:srgbClr val="99CF66"/>
                  </a:solidFill>
                  <a:latin typeface="Ubuntu" panose="020B0504030602030204" pitchFamily="34" charset="0"/>
                </a:rPr>
                <a:t>Delphi Summit</a:t>
              </a:r>
            </a:p>
            <a:p>
              <a:pPr algn="ctr"/>
              <a:r>
                <a:rPr lang="en-US" sz="1950" dirty="0">
                  <a:solidFill>
                    <a:schemeClr val="bg1">
                      <a:lumMod val="95000"/>
                    </a:schemeClr>
                  </a:solidFill>
                  <a:latin typeface="Ubuntu" panose="020B0504030602030204" pitchFamily="34" charset="0"/>
                </a:rPr>
                <a:t>June 2024 </a:t>
              </a:r>
              <a:r>
                <a:rPr lang="en-US" sz="1950" b="0" dirty="0">
                  <a:solidFill>
                    <a:schemeClr val="bg1">
                      <a:lumMod val="95000"/>
                    </a:schemeClr>
                  </a:solidFill>
                  <a:latin typeface="Ubuntu" panose="020B0504030602030204" pitchFamily="34" charset="0"/>
                </a:rPr>
                <a:t>|</a:t>
              </a:r>
              <a:r>
                <a:rPr lang="en-US" sz="1950" dirty="0">
                  <a:solidFill>
                    <a:schemeClr val="bg1">
                      <a:lumMod val="95000"/>
                    </a:schemeClr>
                  </a:solidFill>
                  <a:latin typeface="Ubuntu" panose="020B0504030602030204" pitchFamily="34" charset="0"/>
                </a:rPr>
                <a:t> Amsterdam</a:t>
              </a:r>
            </a:p>
          </p:txBody>
        </p:sp>
      </p:grpSp>
    </p:spTree>
    <p:extLst>
      <p:ext uri="{BB962C8B-B14F-4D97-AF65-F5344CB8AC3E}">
        <p14:creationId xmlns:p14="http://schemas.microsoft.com/office/powerpoint/2010/main" val="3433398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 Variation 4">
    <p:spTree>
      <p:nvGrpSpPr>
        <p:cNvPr id="1" name=""/>
        <p:cNvGrpSpPr/>
        <p:nvPr/>
      </p:nvGrpSpPr>
      <p:grpSpPr>
        <a:xfrm>
          <a:off x="0" y="0"/>
          <a:ext cx="0" cy="0"/>
          <a:chOff x="0" y="0"/>
          <a:chExt cx="0" cy="0"/>
        </a:xfrm>
      </p:grpSpPr>
      <p:pic>
        <p:nvPicPr>
          <p:cNvPr id="8" name="Picture 7" descr="A field of flowers with a windmill in the background&#10;&#10;Description automatically generated">
            <a:extLst>
              <a:ext uri="{FF2B5EF4-FFF2-40B4-BE49-F238E27FC236}">
                <a16:creationId xmlns:a16="http://schemas.microsoft.com/office/drawing/2014/main" id="{11D019E3-ABA5-0EDF-FE36-5AE9B36493F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169835" cy="5143500"/>
          </a:xfrm>
          <a:prstGeom prst="rect">
            <a:avLst/>
          </a:prstGeom>
        </p:spPr>
      </p:pic>
      <p:sp>
        <p:nvSpPr>
          <p:cNvPr id="2" name="Title 1">
            <a:extLst>
              <a:ext uri="{FF2B5EF4-FFF2-40B4-BE49-F238E27FC236}">
                <a16:creationId xmlns:a16="http://schemas.microsoft.com/office/drawing/2014/main" id="{6D004562-5928-4D06-5AE2-B69351E1679F}"/>
              </a:ext>
            </a:extLst>
          </p:cNvPr>
          <p:cNvSpPr>
            <a:spLocks noGrp="1"/>
          </p:cNvSpPr>
          <p:nvPr>
            <p:ph type="title"/>
          </p:nvPr>
        </p:nvSpPr>
        <p:spPr>
          <a:xfrm>
            <a:off x="600075" y="1282304"/>
            <a:ext cx="7910513" cy="2139553"/>
          </a:xfrm>
        </p:spPr>
        <p:txBody>
          <a:bodyPr anchor="b"/>
          <a:lstStyle>
            <a:lvl1pPr>
              <a:defRPr sz="4500">
                <a:ln>
                  <a:noFill/>
                </a:ln>
                <a:solidFill>
                  <a:schemeClr val="bg1"/>
                </a:solidFill>
                <a:effectLst>
                  <a:outerShdw blurRad="38100" dist="38100" dir="2700000" algn="tl">
                    <a:srgbClr val="000000">
                      <a:alpha val="43137"/>
                    </a:srgbClr>
                  </a:outerShdw>
                </a:effectLst>
              </a:defRPr>
            </a:lvl1p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D1352886-50A1-9C8D-959A-603AAA15D128}"/>
              </a:ext>
            </a:extLst>
          </p:cNvPr>
          <p:cNvSpPr>
            <a:spLocks noGrp="1"/>
          </p:cNvSpPr>
          <p:nvPr>
            <p:ph type="body" idx="1"/>
          </p:nvPr>
        </p:nvSpPr>
        <p:spPr>
          <a:xfrm>
            <a:off x="600075" y="3442098"/>
            <a:ext cx="7910513" cy="1125140"/>
          </a:xfrm>
        </p:spPr>
        <p:txBody>
          <a:bodyPr>
            <a:normAutofit/>
          </a:bodyPr>
          <a:lstStyle>
            <a:lvl1pPr marL="0" indent="0">
              <a:buNone/>
              <a:defRPr sz="2100" b="1">
                <a:ln>
                  <a:noFill/>
                </a:ln>
                <a:solidFill>
                  <a:schemeClr val="bg1">
                    <a:lumMod val="95000"/>
                  </a:schemeClr>
                </a:solidFill>
                <a:effectLst>
                  <a:outerShdw blurRad="38100" dist="38100" dir="2700000" algn="tl">
                    <a:srgbClr val="000000">
                      <a:alpha val="43137"/>
                    </a:srgbClr>
                  </a:outerShdw>
                </a:effectLst>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CDC33-7B15-E3AD-AC39-47AF5EAD5C90}"/>
              </a:ext>
            </a:extLst>
          </p:cNvPr>
          <p:cNvSpPr>
            <a:spLocks noGrp="1"/>
          </p:cNvSpPr>
          <p:nvPr>
            <p:ph type="dt" sz="half" idx="10"/>
          </p:nvPr>
        </p:nvSpPr>
        <p:spPr/>
        <p:txBody>
          <a:bodyPr/>
          <a:lstStyle>
            <a:lvl1pPr>
              <a:defRPr>
                <a:solidFill>
                  <a:schemeClr val="bg1">
                    <a:lumMod val="95000"/>
                  </a:schemeClr>
                </a:solidFill>
              </a:defRPr>
            </a:lvl1p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94A45B44-E7EE-F558-FF19-7846CE3945AD}"/>
              </a:ext>
            </a:extLst>
          </p:cNvPr>
          <p:cNvSpPr>
            <a:spLocks noGrp="1"/>
          </p:cNvSpPr>
          <p:nvPr>
            <p:ph type="ftr" sz="quarter" idx="11"/>
          </p:nvPr>
        </p:nvSpPr>
        <p:spPr/>
        <p:txBody>
          <a:bodyPr/>
          <a:lstStyle>
            <a:lvl1pPr>
              <a:defRPr>
                <a:solidFill>
                  <a:schemeClr val="bg1">
                    <a:lumMod val="95000"/>
                  </a:schemeClr>
                </a:solidFill>
              </a:defRPr>
            </a:lvl1pPr>
          </a:lstStyle>
          <a:p>
            <a:endParaRPr lang="en-US" dirty="0"/>
          </a:p>
        </p:txBody>
      </p:sp>
      <p:sp>
        <p:nvSpPr>
          <p:cNvPr id="6" name="Slide Number Placeholder 5">
            <a:extLst>
              <a:ext uri="{FF2B5EF4-FFF2-40B4-BE49-F238E27FC236}">
                <a16:creationId xmlns:a16="http://schemas.microsoft.com/office/drawing/2014/main" id="{F3357AD2-6B6C-E2C1-B160-82448BDB98A9}"/>
              </a:ext>
            </a:extLst>
          </p:cNvPr>
          <p:cNvSpPr>
            <a:spLocks noGrp="1"/>
          </p:cNvSpPr>
          <p:nvPr>
            <p:ph type="sldNum" sz="quarter" idx="12"/>
          </p:nvPr>
        </p:nvSpPr>
        <p:spPr/>
        <p:txBody>
          <a:bodyPr/>
          <a:lstStyle>
            <a:lvl1pPr>
              <a:defRPr>
                <a:solidFill>
                  <a:schemeClr val="bg1">
                    <a:lumMod val="9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9" name="Group 8">
            <a:extLst>
              <a:ext uri="{FF2B5EF4-FFF2-40B4-BE49-F238E27FC236}">
                <a16:creationId xmlns:a16="http://schemas.microsoft.com/office/drawing/2014/main" id="{DA7C3B52-9575-4CE3-2281-D0A5E09012C6}"/>
              </a:ext>
            </a:extLst>
          </p:cNvPr>
          <p:cNvGrpSpPr/>
          <p:nvPr/>
        </p:nvGrpSpPr>
        <p:grpSpPr>
          <a:xfrm>
            <a:off x="120894" y="102394"/>
            <a:ext cx="3878935" cy="1062991"/>
            <a:chOff x="198256" y="5347663"/>
            <a:chExt cx="4951658" cy="1417321"/>
          </a:xfrm>
        </p:grpSpPr>
        <p:pic>
          <p:nvPicPr>
            <p:cNvPr id="10" name="Graphic 9">
              <a:extLst>
                <a:ext uri="{FF2B5EF4-FFF2-40B4-BE49-F238E27FC236}">
                  <a16:creationId xmlns:a16="http://schemas.microsoft.com/office/drawing/2014/main" id="{80A65B68-5B32-198F-C690-7095AF02D65B}"/>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8256" y="5347663"/>
              <a:ext cx="1395219" cy="1417321"/>
            </a:xfrm>
            <a:prstGeom prst="rect">
              <a:avLst/>
            </a:prstGeom>
            <a:effectLst/>
          </p:spPr>
        </p:pic>
        <p:sp>
          <p:nvSpPr>
            <p:cNvPr id="11" name="TextBox 10">
              <a:extLst>
                <a:ext uri="{FF2B5EF4-FFF2-40B4-BE49-F238E27FC236}">
                  <a16:creationId xmlns:a16="http://schemas.microsoft.com/office/drawing/2014/main" id="{0BE74B2D-7181-2BB4-FCB5-1201B0C9A537}"/>
                </a:ext>
              </a:extLst>
            </p:cNvPr>
            <p:cNvSpPr txBox="1"/>
            <p:nvPr userDrawn="1"/>
          </p:nvSpPr>
          <p:spPr>
            <a:xfrm>
              <a:off x="1479284" y="5491888"/>
              <a:ext cx="3670630" cy="1138773"/>
            </a:xfrm>
            <a:prstGeom prst="rect">
              <a:avLst/>
            </a:prstGeom>
            <a:noFill/>
          </p:spPr>
          <p:txBody>
            <a:bodyPr wrap="square" rtlCol="0">
              <a:spAutoFit/>
            </a:bodyPr>
            <a:lstStyle/>
            <a:p>
              <a:pPr algn="ctr"/>
              <a:r>
                <a:rPr lang="en-US" sz="3000" b="1" dirty="0">
                  <a:ln>
                    <a:noFill/>
                  </a:ln>
                  <a:solidFill>
                    <a:srgbClr val="1F4A7B"/>
                  </a:solidFill>
                  <a:latin typeface="Ubuntu" panose="020B0504030602030204" pitchFamily="34" charset="0"/>
                </a:rPr>
                <a:t>Delphi Summit</a:t>
              </a:r>
            </a:p>
            <a:p>
              <a:pPr algn="ctr"/>
              <a:r>
                <a:rPr lang="en-US" sz="1950" dirty="0">
                  <a:solidFill>
                    <a:schemeClr val="bg1">
                      <a:lumMod val="95000"/>
                    </a:schemeClr>
                  </a:solidFill>
                  <a:latin typeface="Ubuntu" panose="020B0504030602030204" pitchFamily="34" charset="0"/>
                </a:rPr>
                <a:t>June 2024 </a:t>
              </a:r>
              <a:r>
                <a:rPr lang="en-US" sz="1950" b="0" dirty="0">
                  <a:solidFill>
                    <a:schemeClr val="bg1">
                      <a:lumMod val="95000"/>
                    </a:schemeClr>
                  </a:solidFill>
                  <a:latin typeface="Ubuntu" panose="020B0504030602030204" pitchFamily="34" charset="0"/>
                </a:rPr>
                <a:t>|</a:t>
              </a:r>
              <a:r>
                <a:rPr lang="en-US" sz="1950" dirty="0">
                  <a:solidFill>
                    <a:schemeClr val="bg1">
                      <a:lumMod val="95000"/>
                    </a:schemeClr>
                  </a:solidFill>
                  <a:latin typeface="Ubuntu" panose="020B0504030602030204" pitchFamily="34" charset="0"/>
                </a:rPr>
                <a:t> Amsterdam</a:t>
              </a:r>
            </a:p>
          </p:txBody>
        </p:sp>
      </p:grpSp>
    </p:spTree>
    <p:extLst>
      <p:ext uri="{BB962C8B-B14F-4D97-AF65-F5344CB8AC3E}">
        <p14:creationId xmlns:p14="http://schemas.microsoft.com/office/powerpoint/2010/main" val="21718044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8963E-940C-36B6-6292-B6FF54C9CA0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CED82C3-8E93-2D8D-4A98-3A2A803BE32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C36075BD-7BAE-ADB9-615F-78166ACAF6B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9F4F4EC4-83BF-B967-5926-2F287409A6D8}"/>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6" name="Footer Placeholder 5">
            <a:extLst>
              <a:ext uri="{FF2B5EF4-FFF2-40B4-BE49-F238E27FC236}">
                <a16:creationId xmlns:a16="http://schemas.microsoft.com/office/drawing/2014/main" id="{95E39252-73B2-4892-CBE1-A7300F041D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C7BBD0-827F-25CE-5F48-AAFA62283B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21490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4346-69AC-9D9B-F5FB-2972D0BA1A8C}"/>
              </a:ext>
            </a:extLst>
          </p:cNvPr>
          <p:cNvSpPr>
            <a:spLocks noGrp="1"/>
          </p:cNvSpPr>
          <p:nvPr>
            <p:ph type="title"/>
          </p:nvPr>
        </p:nvSpPr>
        <p:spPr>
          <a:xfrm>
            <a:off x="629841" y="273844"/>
            <a:ext cx="7886700" cy="994172"/>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B962458-D1E2-2474-6FD8-5A438601907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D0A58-EC0A-05FD-0276-FEF6BB6FF86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D9E3DA57-4262-6BCA-6A82-FEF01403852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6B22165-6456-429F-F49D-0F738535D21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CCFA9D85-62B7-3049-8AC5-E47F333419BA}"/>
              </a:ext>
            </a:extLst>
          </p:cNvPr>
          <p:cNvSpPr>
            <a:spLocks noGrp="1"/>
          </p:cNvSpPr>
          <p:nvPr>
            <p:ph type="dt" sz="half" idx="10"/>
          </p:nvPr>
        </p:nvSpPr>
        <p:spPr/>
        <p:txBody>
          <a:bodyPr/>
          <a:lstStyle/>
          <a:p>
            <a:fld id="{B61BEF0D-F0BB-DE4B-95CE-6DB70DBA9567}" type="datetimeFigureOut">
              <a:rPr lang="en-US" smtClean="0"/>
              <a:pPr/>
              <a:t>6/25/2024</a:t>
            </a:fld>
            <a:endParaRPr lang="en-US" dirty="0"/>
          </a:p>
        </p:txBody>
      </p:sp>
      <p:sp>
        <p:nvSpPr>
          <p:cNvPr id="8" name="Footer Placeholder 7">
            <a:extLst>
              <a:ext uri="{FF2B5EF4-FFF2-40B4-BE49-F238E27FC236}">
                <a16:creationId xmlns:a16="http://schemas.microsoft.com/office/drawing/2014/main" id="{A57BEBD7-EB2D-2493-87AC-BFA60D1FB2E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D1FA8C7-96DD-180A-EBFB-8022985278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5565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descr="A white and blue hexagons&#10;&#10;Description automatically generated">
            <a:extLst>
              <a:ext uri="{FF2B5EF4-FFF2-40B4-BE49-F238E27FC236}">
                <a16:creationId xmlns:a16="http://schemas.microsoft.com/office/drawing/2014/main" id="{8E0A6D80-D543-463B-B310-A967291AC0AE}"/>
              </a:ext>
            </a:extLst>
          </p:cNvPr>
          <p:cNvPicPr>
            <a:picLocks noChangeAspect="1"/>
          </p:cNvPicPr>
          <p:nvPr/>
        </p:nvPicPr>
        <p:blipFill rotWithShape="1">
          <a:blip r:embed="rId24" cstate="hqprint">
            <a:alphaModFix amt="50000"/>
            <a:extLst>
              <a:ext uri="{28A0092B-C50C-407E-A947-70E740481C1C}">
                <a14:useLocalDpi xmlns:a14="http://schemas.microsoft.com/office/drawing/2010/main"/>
              </a:ext>
            </a:extLst>
          </a:blip>
          <a:srcRect/>
          <a:stretch/>
        </p:blipFill>
        <p:spPr>
          <a:xfrm>
            <a:off x="-1" y="0"/>
            <a:ext cx="9144000" cy="5143500"/>
          </a:xfrm>
          <a:prstGeom prst="rect">
            <a:avLst/>
          </a:prstGeom>
        </p:spPr>
      </p:pic>
      <p:sp>
        <p:nvSpPr>
          <p:cNvPr id="2" name="Title Placeholder 1">
            <a:extLst>
              <a:ext uri="{FF2B5EF4-FFF2-40B4-BE49-F238E27FC236}">
                <a16:creationId xmlns:a16="http://schemas.microsoft.com/office/drawing/2014/main" id="{42130A6B-9D54-1585-4180-B4C40C7657D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NL" dirty="0"/>
          </a:p>
        </p:txBody>
      </p:sp>
      <p:sp>
        <p:nvSpPr>
          <p:cNvPr id="3" name="Text Placeholder 2">
            <a:extLst>
              <a:ext uri="{FF2B5EF4-FFF2-40B4-BE49-F238E27FC236}">
                <a16:creationId xmlns:a16="http://schemas.microsoft.com/office/drawing/2014/main" id="{BE1D3DF8-28FD-6E45-3417-F1125F3D3E8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Date Placeholder 3">
            <a:extLst>
              <a:ext uri="{FF2B5EF4-FFF2-40B4-BE49-F238E27FC236}">
                <a16:creationId xmlns:a16="http://schemas.microsoft.com/office/drawing/2014/main" id="{BE2C5BD0-3851-0EC3-6622-2E72777BD604}"/>
              </a:ext>
            </a:extLst>
          </p:cNvPr>
          <p:cNvSpPr>
            <a:spLocks noGrp="1"/>
          </p:cNvSpPr>
          <p:nvPr>
            <p:ph type="dt" sz="half" idx="2"/>
          </p:nvPr>
        </p:nvSpPr>
        <p:spPr>
          <a:xfrm>
            <a:off x="6115051" y="4767263"/>
            <a:ext cx="1388409" cy="273844"/>
          </a:xfrm>
          <a:prstGeom prst="rect">
            <a:avLst/>
          </a:prstGeom>
        </p:spPr>
        <p:txBody>
          <a:bodyPr vert="horz" lIns="91440" tIns="45720" rIns="91440" bIns="45720" rtlCol="0" anchor="ctr"/>
          <a:lstStyle>
            <a:lvl1pPr algn="ctr">
              <a:defRPr sz="900">
                <a:solidFill>
                  <a:srgbClr val="1F4A7B"/>
                </a:solidFill>
              </a:defRPr>
            </a:lvl1pPr>
          </a:lstStyle>
          <a:p>
            <a:fld id="{B61BEF0D-F0BB-DE4B-95CE-6DB70DBA9567}" type="datetimeFigureOut">
              <a:rPr lang="en-US" smtClean="0"/>
              <a:pPr/>
              <a:t>6/25/2024</a:t>
            </a:fld>
            <a:endParaRPr lang="en-US" dirty="0"/>
          </a:p>
        </p:txBody>
      </p:sp>
      <p:sp>
        <p:nvSpPr>
          <p:cNvPr id="5" name="Footer Placeholder 4">
            <a:extLst>
              <a:ext uri="{FF2B5EF4-FFF2-40B4-BE49-F238E27FC236}">
                <a16:creationId xmlns:a16="http://schemas.microsoft.com/office/drawing/2014/main" id="{C4A497EE-CC94-6C39-2C6D-7CAEF07C5F7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rgbClr val="1F4A7B"/>
                </a:solidFill>
              </a:defRPr>
            </a:lvl1pPr>
          </a:lstStyle>
          <a:p>
            <a:endParaRPr lang="en-US" dirty="0"/>
          </a:p>
        </p:txBody>
      </p:sp>
      <p:sp>
        <p:nvSpPr>
          <p:cNvPr id="6" name="Slide Number Placeholder 5">
            <a:extLst>
              <a:ext uri="{FF2B5EF4-FFF2-40B4-BE49-F238E27FC236}">
                <a16:creationId xmlns:a16="http://schemas.microsoft.com/office/drawing/2014/main" id="{A4FE8ABD-5897-5D6F-457A-2D7D1B9F2357}"/>
              </a:ext>
            </a:extLst>
          </p:cNvPr>
          <p:cNvSpPr>
            <a:spLocks noGrp="1"/>
          </p:cNvSpPr>
          <p:nvPr>
            <p:ph type="sldNum" sz="quarter" idx="4"/>
          </p:nvPr>
        </p:nvSpPr>
        <p:spPr>
          <a:xfrm>
            <a:off x="7861488" y="4767263"/>
            <a:ext cx="653862" cy="273844"/>
          </a:xfrm>
          <a:prstGeom prst="rect">
            <a:avLst/>
          </a:prstGeom>
        </p:spPr>
        <p:txBody>
          <a:bodyPr vert="horz" lIns="91440" tIns="45720" rIns="91440" bIns="45720" rtlCol="0" anchor="ctr"/>
          <a:lstStyle>
            <a:lvl1pPr algn="r">
              <a:defRPr sz="900">
                <a:solidFill>
                  <a:srgbClr val="1F4A7B"/>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Rechthoek 8">
            <a:extLst>
              <a:ext uri="{FF2B5EF4-FFF2-40B4-BE49-F238E27FC236}">
                <a16:creationId xmlns:a16="http://schemas.microsoft.com/office/drawing/2014/main" id="{D7CE8FC3-E8F1-B133-390E-2978D530C787}"/>
              </a:ext>
            </a:extLst>
          </p:cNvPr>
          <p:cNvSpPr/>
          <p:nvPr/>
        </p:nvSpPr>
        <p:spPr>
          <a:xfrm>
            <a:off x="1" y="1"/>
            <a:ext cx="201705" cy="4382060"/>
          </a:xfrm>
          <a:prstGeom prst="rect">
            <a:avLst/>
          </a:prstGeom>
          <a:solidFill>
            <a:srgbClr val="1F4A7B"/>
          </a:solidFill>
          <a:ln>
            <a:solidFill>
              <a:srgbClr val="1F4A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grpSp>
        <p:nvGrpSpPr>
          <p:cNvPr id="12" name="Group 11">
            <a:extLst>
              <a:ext uri="{FF2B5EF4-FFF2-40B4-BE49-F238E27FC236}">
                <a16:creationId xmlns:a16="http://schemas.microsoft.com/office/drawing/2014/main" id="{9206BAD0-C266-7157-EF09-197F577AA325}"/>
              </a:ext>
            </a:extLst>
          </p:cNvPr>
          <p:cNvGrpSpPr/>
          <p:nvPr/>
        </p:nvGrpSpPr>
        <p:grpSpPr>
          <a:xfrm>
            <a:off x="40339" y="4409209"/>
            <a:ext cx="2501118" cy="671054"/>
            <a:chOff x="198256" y="5870246"/>
            <a:chExt cx="3334823" cy="894738"/>
          </a:xfrm>
        </p:grpSpPr>
        <p:pic>
          <p:nvPicPr>
            <p:cNvPr id="9" name="Graphic 8">
              <a:extLst>
                <a:ext uri="{FF2B5EF4-FFF2-40B4-BE49-F238E27FC236}">
                  <a16:creationId xmlns:a16="http://schemas.microsoft.com/office/drawing/2014/main" id="{AFB3C30C-F669-BADA-9F00-EA033AB9B492}"/>
                </a:ext>
              </a:extLst>
            </p:cNvPr>
            <p:cNvPicPr>
              <a:picLocks noChangeAspect="1"/>
            </p:cNvPicPr>
            <p:nvPr userDrawn="1"/>
          </p:nvPicPr>
          <p:blipFill>
            <a:blip r:embed="rId25" cstate="hq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98256" y="5870246"/>
              <a:ext cx="880785" cy="894738"/>
            </a:xfrm>
            <a:prstGeom prst="rect">
              <a:avLst/>
            </a:prstGeom>
          </p:spPr>
        </p:pic>
        <p:sp>
          <p:nvSpPr>
            <p:cNvPr id="10" name="TextBox 9">
              <a:extLst>
                <a:ext uri="{FF2B5EF4-FFF2-40B4-BE49-F238E27FC236}">
                  <a16:creationId xmlns:a16="http://schemas.microsoft.com/office/drawing/2014/main" id="{BD0D6AE9-AC2E-67FF-F48A-1E9F7FCABFBB}"/>
                </a:ext>
              </a:extLst>
            </p:cNvPr>
            <p:cNvSpPr txBox="1"/>
            <p:nvPr userDrawn="1"/>
          </p:nvSpPr>
          <p:spPr>
            <a:xfrm>
              <a:off x="1049065" y="5955977"/>
              <a:ext cx="2484014" cy="754051"/>
            </a:xfrm>
            <a:prstGeom prst="rect">
              <a:avLst/>
            </a:prstGeom>
            <a:noFill/>
          </p:spPr>
          <p:txBody>
            <a:bodyPr wrap="none" rtlCol="0">
              <a:spAutoFit/>
            </a:bodyPr>
            <a:lstStyle/>
            <a:p>
              <a:pPr algn="ctr"/>
              <a:r>
                <a:rPr lang="en-US" sz="1875" b="1" dirty="0">
                  <a:solidFill>
                    <a:srgbClr val="1F4A7B"/>
                  </a:solidFill>
                  <a:latin typeface="Ubuntu" panose="020B0504030602030204" pitchFamily="34" charset="0"/>
                </a:rPr>
                <a:t>Delphi Summit</a:t>
              </a:r>
            </a:p>
            <a:p>
              <a:pPr algn="ctr"/>
              <a:r>
                <a:rPr lang="en-US" sz="1200" dirty="0">
                  <a:solidFill>
                    <a:schemeClr val="bg1">
                      <a:lumMod val="65000"/>
                    </a:schemeClr>
                  </a:solidFill>
                  <a:latin typeface="Ubuntu" panose="020B0504030602030204" pitchFamily="34" charset="0"/>
                </a:rPr>
                <a:t>June 2024 | Amsterdam</a:t>
              </a:r>
              <a:endParaRPr lang="nl-NL" sz="1050" dirty="0">
                <a:solidFill>
                  <a:srgbClr val="A1D270"/>
                </a:solidFill>
                <a:latin typeface="Ubuntu" panose="020B0504030602030204" pitchFamily="34" charset="0"/>
              </a:endParaRPr>
            </a:p>
          </p:txBody>
        </p:sp>
      </p:grpSp>
    </p:spTree>
    <p:extLst>
      <p:ext uri="{BB962C8B-B14F-4D97-AF65-F5344CB8AC3E}">
        <p14:creationId xmlns:p14="http://schemas.microsoft.com/office/powerpoint/2010/main" val="410837594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sldNum="0" hdr="0" ftr="0" dt="0"/>
  <p:txStyles>
    <p:titleStyle>
      <a:lvl1pPr algn="l" defTabSz="685800" rtl="0" eaLnBrk="1" latinLnBrk="0" hangingPunct="1">
        <a:lnSpc>
          <a:spcPct val="90000"/>
        </a:lnSpc>
        <a:spcBef>
          <a:spcPct val="0"/>
        </a:spcBef>
        <a:buNone/>
        <a:defRPr sz="3300"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hyperlink" Target="https://www.khanacademy.org/computing/computer-science/algorithms/asymptotic-notation/a/big-o-notation" TargetMode="External"/><Relationship Id="rId5" Type="http://schemas.openxmlformats.org/officeDocument/2006/relationships/hyperlink" Target="https://en.wikipedia.org/wiki/Big_O_notation" TargetMode="External"/><Relationship Id="rId4" Type="http://schemas.openxmlformats.org/officeDocument/2006/relationships/hyperlink" Target="https://www.freecodecamp.org/news/big-o-cheat-sheet-time-complexity-cha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ongeorge1/FizzBuzzEnterpriseEdition-CSharp" TargetMode="External"/><Relationship Id="rId2" Type="http://schemas.openxmlformats.org/officeDocument/2006/relationships/hyperlink" Target="https://github.com/jimmckeeth/FizzBuzzEnterpriseEdition-Delphi" TargetMode="External"/><Relationship Id="rId1" Type="http://schemas.openxmlformats.org/officeDocument/2006/relationships/slideLayout" Target="../slideLayouts/slideLayout2.xml"/><Relationship Id="rId4" Type="http://schemas.openxmlformats.org/officeDocument/2006/relationships/hyperlink" Target="https://github.com/EnterpriseQualityCoding/FizzBuzzEnterpriseEdi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40.sv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2.sv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immckeeth/Evidence-Based-Software-Engineering"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hyperlink" Target="https://www.intel.com/content/www/us/en/developer/tools/oneapi/vtune-profiler.html" TargetMode="External"/><Relationship Id="rId3" Type="http://schemas.openxmlformats.org/officeDocument/2006/relationships/hyperlink" Target="http://www.delphitools.info/samplingprofiler/" TargetMode="External"/><Relationship Id="rId7" Type="http://schemas.openxmlformats.org/officeDocument/2006/relationships/hyperlink" Target="https://github.com/ase379/gpprofile2017" TargetMode="External"/><Relationship Id="rId12" Type="http://schemas.openxmlformats.org/officeDocument/2006/relationships/hyperlink" Target="https://en.wikipedia.org/wiki/List_of_performance_analysis_tools"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hyperlink" Target="https://yavfast.github.io/dbg-spider/" TargetMode="External"/><Relationship Id="rId11" Type="http://schemas.openxmlformats.org/officeDocument/2006/relationships/hyperlink" Target="https://developer.apple.com/forums/tags/instruments" TargetMode="External"/><Relationship Id="rId5" Type="http://schemas.openxmlformats.org/officeDocument/2006/relationships/hyperlink" Target="https://smartbear.com/product/aqtime-pro/" TargetMode="External"/><Relationship Id="rId10" Type="http://schemas.openxmlformats.org/officeDocument/2006/relationships/hyperlink" Target="https://www.amd.com/en/developer/uprof.html" TargetMode="External"/><Relationship Id="rId4" Type="http://schemas.openxmlformats.org/officeDocument/2006/relationships/hyperlink" Target="http://www.prodelphi.de/" TargetMode="External"/><Relationship Id="rId9" Type="http://schemas.openxmlformats.org/officeDocument/2006/relationships/hyperlink" Target="https://bitbucket.org/anders_melander/map2pdb/"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wiki.embarcadero.com/RADStudio/en/DUnit_Overview"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hyperlink" Target="https://bitbucket.org/sglienke/testinsight/wiki/Home" TargetMode="External"/><Relationship Id="rId4" Type="http://schemas.openxmlformats.org/officeDocument/2006/relationships/hyperlink" Target="https://github.com/VSoftTechnologies/DUnitX"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hyperlink" Target="https://raize.com/codesite/" TargetMode="External"/><Relationship Id="rId7" Type="http://schemas.openxmlformats.org/officeDocument/2006/relationships/hyperlink" Target="https://www.eurekalog.com/"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hyperlink" Target="http://www.madexcept.com/" TargetMode="External"/><Relationship Id="rId5" Type="http://schemas.openxmlformats.org/officeDocument/2006/relationships/hyperlink" Target="https://github.com/grijjy/GrijjyCloudLogger" TargetMode="External"/><Relationship Id="rId4" Type="http://schemas.openxmlformats.org/officeDocument/2006/relationships/hyperlink" Target="https://code-partners.com/offerings/smartinspec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elphiCodeCoverage/DelphiCodeCoverage" TargetMode="External"/><Relationship Id="rId7" Type="http://schemas.openxmlformats.org/officeDocument/2006/relationships/image" Target="../media/image46.sv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hyperlink" Target="https://sourceforge.net/projects/discoverd/" TargetMode="External"/><Relationship Id="rId4" Type="http://schemas.openxmlformats.org/officeDocument/2006/relationships/hyperlink" Target="https://github.com/MHumm/delphi-code-coverage-wizard-plu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SourceMonitor/SM-Info" TargetMode="External"/><Relationship Id="rId3" Type="http://schemas.openxmlformats.org/officeDocument/2006/relationships/hyperlink" Target="https://www.tmssoftware.com/site/fixinsight.asp" TargetMode="External"/><Relationship Id="rId7" Type="http://schemas.openxmlformats.org/officeDocument/2006/relationships/hyperlink" Target="https://github.com/RomanYankovsky/DelphiAST" TargetMode="External"/><Relationship Id="rId12" Type="http://schemas.openxmlformats.org/officeDocument/2006/relationships/image" Target="../media/image48.sv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hyperlink" Target="https://derscanner.com/" TargetMode="External"/><Relationship Id="rId11" Type="http://schemas.openxmlformats.org/officeDocument/2006/relationships/image" Target="../media/image47.png"/><Relationship Id="rId5" Type="http://schemas.openxmlformats.org/officeDocument/2006/relationships/hyperlink" Target="http://www.peganza.com/" TargetMode="External"/><Relationship Id="rId10" Type="http://schemas.openxmlformats.org/officeDocument/2006/relationships/hyperlink" Target="https://github.com/MikhailIzvekov/DelphiSCA" TargetMode="External"/><Relationship Id="rId4" Type="http://schemas.openxmlformats.org/officeDocument/2006/relationships/hyperlink" Target="https://github.com/Embarcadero/SonarDelphi" TargetMode="External"/><Relationship Id="rId9" Type="http://schemas.openxmlformats.org/officeDocument/2006/relationships/hyperlink" Target="http://www.socksoftware.com/codehealer.php"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jimmckeeth/Evidence-Based-Software-Engineeri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jimmckeeth/Evidence-Based-Software-Engineering"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696" y="914400"/>
            <a:ext cx="5739148" cy="3211508"/>
          </a:xfrm>
          <a:prstGeom prst="rect">
            <a:avLst/>
          </a:prstGeom>
        </p:spPr>
        <p:txBody>
          <a:bodyPr spcFirstLastPara="1" wrap="square" lIns="91425" tIns="91425" rIns="91425" bIns="91425" anchor="b" anchorCtr="0">
            <a:normAutofit/>
          </a:bodyPr>
          <a:lstStyle/>
          <a:p>
            <a:pPr algn="l">
              <a:lnSpc>
                <a:spcPct val="100000"/>
              </a:lnSpc>
              <a:spcBef>
                <a:spcPts val="600"/>
              </a:spcBef>
              <a:spcAft>
                <a:spcPts val="600"/>
              </a:spcAft>
            </a:pPr>
            <a:r>
              <a:rPr lang="en-US" sz="4800" dirty="0"/>
              <a:t>Evidence Based Delphi Engineering: </a:t>
            </a:r>
            <a:br>
              <a:rPr lang="en-US" dirty="0"/>
            </a:br>
            <a:r>
              <a:rPr lang="en-US" sz="2800" dirty="0"/>
              <a:t>How to ignore “best practices” and so called “experts.”</a:t>
            </a:r>
          </a:p>
        </p:txBody>
      </p:sp>
      <p:sp>
        <p:nvSpPr>
          <p:cNvPr id="55" name="Google Shape;55;p13"/>
          <p:cNvSpPr txBox="1">
            <a:spLocks noGrp="1"/>
          </p:cNvSpPr>
          <p:nvPr>
            <p:ph type="subTitle" idx="1"/>
          </p:nvPr>
        </p:nvSpPr>
        <p:spPr>
          <a:xfrm>
            <a:off x="311700" y="4179875"/>
            <a:ext cx="4260300" cy="792600"/>
          </a:xfrm>
          <a:prstGeom prst="rect">
            <a:avLst/>
          </a:prstGeom>
        </p:spPr>
        <p:txBody>
          <a:bodyPr spcFirstLastPara="1" wrap="square" lIns="91425" tIns="91425" rIns="91425" bIns="91425" anchor="t" anchorCtr="0">
            <a:normAutofit fontScale="70000" lnSpcReduction="20000"/>
          </a:bodyPr>
          <a:lstStyle/>
          <a:p>
            <a:pPr marL="0" lvl="0" indent="0" algn="l" rtl="0">
              <a:lnSpc>
                <a:spcPct val="120000"/>
              </a:lnSpc>
              <a:spcBef>
                <a:spcPts val="0"/>
              </a:spcBef>
              <a:spcAft>
                <a:spcPts val="0"/>
              </a:spcAft>
              <a:buNone/>
            </a:pPr>
            <a:r>
              <a:rPr lang="en" dirty="0"/>
              <a:t>Jim McKeeth</a:t>
            </a:r>
          </a:p>
          <a:p>
            <a:pPr marL="0" lvl="0" indent="0" algn="l" rtl="0">
              <a:lnSpc>
                <a:spcPct val="120000"/>
              </a:lnSpc>
              <a:spcBef>
                <a:spcPts val="0"/>
              </a:spcBef>
              <a:spcAft>
                <a:spcPts val="0"/>
              </a:spcAft>
              <a:buNone/>
            </a:pPr>
            <a:r>
              <a:rPr lang="en" dirty="0"/>
              <a:t>jim@gdksoftware.com</a:t>
            </a:r>
          </a:p>
          <a:p>
            <a:pPr marL="0" lvl="0" indent="0" algn="l" rtl="0">
              <a:lnSpc>
                <a:spcPct val="120000"/>
              </a:lnSpc>
              <a:spcBef>
                <a:spcPts val="0"/>
              </a:spcBef>
              <a:spcAft>
                <a:spcPts val="0"/>
              </a:spcAft>
              <a:buNone/>
            </a:pPr>
            <a:r>
              <a:rPr lang="en" dirty="0"/>
              <a:t>gdksoftware.com </a:t>
            </a:r>
            <a:endParaRPr dirty="0"/>
          </a:p>
        </p:txBody>
      </p:sp>
      <p:sp>
        <p:nvSpPr>
          <p:cNvPr id="56" name="Google Shape;56;p13"/>
          <p:cNvSpPr txBox="1"/>
          <p:nvPr/>
        </p:nvSpPr>
        <p:spPr>
          <a:xfrm>
            <a:off x="4572000" y="4179875"/>
            <a:ext cx="4231233"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i="1" dirty="0"/>
              <a:t>How you </a:t>
            </a:r>
            <a:r>
              <a:rPr lang="en-US" sz="1800" b="1" i="1" u="sng" dirty="0"/>
              <a:t>Know</a:t>
            </a:r>
            <a:r>
              <a:rPr lang="en-US" sz="1800" b="1" i="1" dirty="0"/>
              <a:t> </a:t>
            </a:r>
            <a:r>
              <a:rPr lang="en-US" sz="1800" i="1" dirty="0"/>
              <a:t>you are </a:t>
            </a:r>
            <a:br>
              <a:rPr lang="en-US" sz="1800" i="1" dirty="0"/>
            </a:br>
            <a:r>
              <a:rPr lang="en-US" sz="1800" i="1" dirty="0"/>
              <a:t>Writing the RIGHT code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1114746"/>
            <a:ext cx="7075419" cy="1877904"/>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Don't believe</a:t>
            </a:r>
            <a:br>
              <a:rPr lang="en" dirty="0"/>
            </a:br>
            <a:r>
              <a:rPr lang="en" b="1" i="1" u="sng" dirty="0"/>
              <a:t>anything</a:t>
            </a:r>
            <a:r>
              <a:rPr lang="en" dirty="0"/>
              <a:t> I tell you!</a:t>
            </a:r>
            <a:endParaRPr dirty="0"/>
          </a:p>
        </p:txBody>
      </p:sp>
      <p:pic>
        <p:nvPicPr>
          <p:cNvPr id="2052" name="Picture 4" descr="Free Upset Mad photo and picture">
            <a:extLst>
              <a:ext uri="{FF2B5EF4-FFF2-40B4-BE49-F238E27FC236}">
                <a16:creationId xmlns:a16="http://schemas.microsoft.com/office/drawing/2014/main" id="{79C79FB2-03CF-755A-8A58-C060D68C9D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19" b="99532" l="7500" r="90000">
                        <a14:foregroundMark x1="7500" y1="78103" x2="8438" y2="77049"/>
                        <a14:foregroundMark x1="22656" y1="85129" x2="33281" y2="89696"/>
                        <a14:foregroundMark x1="33281" y1="89696" x2="42891" y2="98595"/>
                        <a14:foregroundMark x1="42891" y1="98595" x2="51719" y2="97892"/>
                        <a14:foregroundMark x1="51719" y1="97892" x2="58828" y2="91920"/>
                        <a14:foregroundMark x1="58828" y1="91920" x2="59297" y2="82670"/>
                        <a14:foregroundMark x1="36406" y1="99063" x2="45234" y2="97775"/>
                        <a14:foregroundMark x1="45234" y1="97775" x2="53594" y2="99532"/>
                        <a14:foregroundMark x1="53594" y1="99532" x2="59609" y2="98595"/>
                        <a14:backgroundMark x1="26484" y1="75761" x2="30547" y2="77518"/>
                      </a14:backgroundRemoval>
                    </a14:imgEffect>
                  </a14:imgLayer>
                </a14:imgProps>
              </a:ext>
              <a:ext uri="{28A0092B-C50C-407E-A947-70E740481C1C}">
                <a14:useLocalDpi xmlns:a14="http://schemas.microsoft.com/office/drawing/2010/main"/>
              </a:ext>
            </a:extLst>
          </a:blip>
          <a:srcRect/>
          <a:stretch>
            <a:fillRect/>
          </a:stretch>
        </p:blipFill>
        <p:spPr bwMode="auto">
          <a:xfrm>
            <a:off x="3849409" y="1112479"/>
            <a:ext cx="6017160" cy="4014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uple of men smiling&#10;&#10;Description automatically generated">
            <a:extLst>
              <a:ext uri="{FF2B5EF4-FFF2-40B4-BE49-F238E27FC236}">
                <a16:creationId xmlns:a16="http://schemas.microsoft.com/office/drawing/2014/main" id="{0C70B102-91F1-0414-06D7-E0CC02A3C65C}"/>
              </a:ext>
            </a:extLst>
          </p:cNvPr>
          <p:cNvPicPr>
            <a:picLocks noChangeAspect="1"/>
          </p:cNvPicPr>
          <p:nvPr/>
        </p:nvPicPr>
        <p:blipFill>
          <a:blip r:embed="rId2"/>
          <a:stretch>
            <a:fillRect/>
          </a:stretch>
        </p:blipFill>
        <p:spPr>
          <a:xfrm>
            <a:off x="-296392" y="0"/>
            <a:ext cx="6858000" cy="5143500"/>
          </a:xfrm>
          <a:prstGeom prst="rect">
            <a:avLst/>
          </a:prstGeom>
        </p:spPr>
      </p:pic>
      <p:sp>
        <p:nvSpPr>
          <p:cNvPr id="7" name="TextBox 6">
            <a:extLst>
              <a:ext uri="{FF2B5EF4-FFF2-40B4-BE49-F238E27FC236}">
                <a16:creationId xmlns:a16="http://schemas.microsoft.com/office/drawing/2014/main" id="{528D6B24-5AF7-14F3-E346-BA13D113D0D6}"/>
              </a:ext>
            </a:extLst>
          </p:cNvPr>
          <p:cNvSpPr txBox="1"/>
          <p:nvPr/>
        </p:nvSpPr>
        <p:spPr>
          <a:xfrm>
            <a:off x="6173777" y="0"/>
            <a:ext cx="2970223" cy="3046988"/>
          </a:xfrm>
          <a:prstGeom prst="rect">
            <a:avLst/>
          </a:prstGeom>
          <a:noFill/>
        </p:spPr>
        <p:txBody>
          <a:bodyPr wrap="square" rtlCol="0">
            <a:spAutoFit/>
          </a:bodyPr>
          <a:lstStyle/>
          <a:p>
            <a:pPr algn="ctr"/>
            <a:r>
              <a:rPr lang="en-US" sz="4800" dirty="0">
                <a:latin typeface="Star Trek TNG-Title" panose="020B0500000000000000" pitchFamily="34" charset="0"/>
              </a:rPr>
              <a:t>Travel back</a:t>
            </a:r>
          </a:p>
          <a:p>
            <a:pPr algn="ctr"/>
            <a:r>
              <a:rPr lang="en-US" sz="4800" dirty="0">
                <a:latin typeface="Star Trek TNG-Title" panose="020B0500000000000000" pitchFamily="34" charset="0"/>
              </a:rPr>
              <a:t>In</a:t>
            </a:r>
          </a:p>
          <a:p>
            <a:pPr algn="ctr"/>
            <a:r>
              <a:rPr lang="en-US" sz="4800" dirty="0">
                <a:latin typeface="Star Trek TNG-Title" panose="020B0500000000000000" pitchFamily="34" charset="0"/>
              </a:rPr>
              <a:t>time…</a:t>
            </a:r>
          </a:p>
        </p:txBody>
      </p:sp>
      <p:sp>
        <p:nvSpPr>
          <p:cNvPr id="10" name="TextBox 9">
            <a:extLst>
              <a:ext uri="{FF2B5EF4-FFF2-40B4-BE49-F238E27FC236}">
                <a16:creationId xmlns:a16="http://schemas.microsoft.com/office/drawing/2014/main" id="{A6F8710A-A71C-241F-556C-B0EC9F3A76EB}"/>
              </a:ext>
            </a:extLst>
          </p:cNvPr>
          <p:cNvSpPr txBox="1"/>
          <p:nvPr/>
        </p:nvSpPr>
        <p:spPr>
          <a:xfrm>
            <a:off x="6474898" y="4189393"/>
            <a:ext cx="2755813" cy="523220"/>
          </a:xfrm>
          <a:prstGeom prst="rect">
            <a:avLst/>
          </a:prstGeom>
          <a:noFill/>
        </p:spPr>
        <p:txBody>
          <a:bodyPr wrap="square" rtlCol="0">
            <a:spAutoFit/>
          </a:bodyPr>
          <a:lstStyle/>
          <a:p>
            <a:pPr algn="ctr"/>
            <a:r>
              <a:rPr lang="en-US" sz="2000" dirty="0">
                <a:latin typeface="Ubuntu" panose="020B0504030602030204" pitchFamily="34" charset="0"/>
              </a:rPr>
              <a:t>Circa </a:t>
            </a:r>
            <a:r>
              <a:rPr lang="en-US" sz="2800" dirty="0">
                <a:latin typeface="Ubuntu" panose="020B0504030602030204" pitchFamily="34" charset="0"/>
              </a:rPr>
              <a:t>2007</a:t>
            </a:r>
            <a:endParaRPr lang="en-US" sz="1600" dirty="0">
              <a:latin typeface="Ubuntu" panose="020B0504030602030204" pitchFamily="34" charset="0"/>
            </a:endParaRPr>
          </a:p>
        </p:txBody>
      </p:sp>
    </p:spTree>
    <p:extLst>
      <p:ext uri="{BB962C8B-B14F-4D97-AF65-F5344CB8AC3E}">
        <p14:creationId xmlns:p14="http://schemas.microsoft.com/office/powerpoint/2010/main" val="428391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6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Consider this Code</a:t>
            </a:r>
            <a:endParaRPr dirty="0"/>
          </a:p>
        </p:txBody>
      </p:sp>
      <p:sp>
        <p:nvSpPr>
          <p:cNvPr id="109" name="Google Shape;109;p22"/>
          <p:cNvSpPr txBox="1">
            <a:spLocks noGrp="1"/>
          </p:cNvSpPr>
          <p:nvPr>
            <p:ph type="body" idx="1"/>
          </p:nvPr>
        </p:nvSpPr>
        <p:spPr>
          <a:xfrm>
            <a:off x="311700" y="1152474"/>
            <a:ext cx="4444450" cy="35447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latin typeface="Consolas"/>
                <a:ea typeface="Consolas"/>
                <a:cs typeface="Consolas"/>
                <a:sym typeface="Consolas"/>
              </a:rPr>
              <a:t>sl := TStringList.Create;</a:t>
            </a:r>
            <a:endParaRPr sz="2000" dirty="0">
              <a:latin typeface="Consolas"/>
              <a:ea typeface="Consolas"/>
              <a:cs typeface="Consolas"/>
              <a:sym typeface="Consolas"/>
            </a:endParaRPr>
          </a:p>
          <a:p>
            <a:pPr marL="0" lvl="0" indent="0" algn="l" rtl="0">
              <a:spcBef>
                <a:spcPts val="1200"/>
              </a:spcBef>
              <a:spcAft>
                <a:spcPts val="0"/>
              </a:spcAft>
              <a:buNone/>
            </a:pPr>
            <a:r>
              <a:rPr lang="en" sz="2000" b="1" dirty="0">
                <a:solidFill>
                  <a:schemeClr val="accent2"/>
                </a:solidFill>
                <a:latin typeface="Consolas"/>
                <a:ea typeface="Consolas"/>
                <a:cs typeface="Consolas"/>
                <a:sym typeface="Consolas"/>
              </a:rPr>
              <a:t>try</a:t>
            </a:r>
            <a:endParaRPr sz="2000" b="1" dirty="0">
              <a:solidFill>
                <a:schemeClr val="accent2"/>
              </a:solidFill>
              <a:latin typeface="Consolas"/>
              <a:ea typeface="Consolas"/>
              <a:cs typeface="Consolas"/>
              <a:sym typeface="Consolas"/>
            </a:endParaRPr>
          </a:p>
          <a:p>
            <a:pPr marL="0" lvl="0" indent="0" algn="l" rtl="0">
              <a:spcBef>
                <a:spcPts val="1200"/>
              </a:spcBef>
              <a:spcAft>
                <a:spcPts val="0"/>
              </a:spcAft>
              <a:buNone/>
            </a:pPr>
            <a:r>
              <a:rPr lang="en" sz="2000" dirty="0">
                <a:latin typeface="Consolas"/>
                <a:ea typeface="Consolas"/>
                <a:cs typeface="Consolas"/>
                <a:sym typeface="Consolas"/>
              </a:rPr>
              <a:t>   // use TStringList</a:t>
            </a:r>
            <a:endParaRPr sz="2000" dirty="0">
              <a:latin typeface="Consolas"/>
              <a:ea typeface="Consolas"/>
              <a:cs typeface="Consolas"/>
              <a:sym typeface="Consolas"/>
            </a:endParaRPr>
          </a:p>
          <a:p>
            <a:pPr marL="0" lvl="0" indent="0" algn="l" rtl="0">
              <a:spcBef>
                <a:spcPts val="1200"/>
              </a:spcBef>
              <a:spcAft>
                <a:spcPts val="0"/>
              </a:spcAft>
              <a:buNone/>
            </a:pPr>
            <a:r>
              <a:rPr lang="en" sz="2000" b="1" dirty="0">
                <a:solidFill>
                  <a:schemeClr val="accent2"/>
                </a:solidFill>
                <a:latin typeface="Consolas"/>
                <a:ea typeface="Consolas"/>
                <a:cs typeface="Consolas"/>
                <a:sym typeface="Consolas"/>
              </a:rPr>
              <a:t>except</a:t>
            </a:r>
            <a:endParaRPr sz="2000" b="1" dirty="0">
              <a:solidFill>
                <a:schemeClr val="accent2"/>
              </a:solidFill>
              <a:latin typeface="Consolas"/>
              <a:ea typeface="Consolas"/>
              <a:cs typeface="Consolas"/>
              <a:sym typeface="Consolas"/>
            </a:endParaRPr>
          </a:p>
          <a:p>
            <a:pPr marL="0" lvl="0" indent="0" algn="l" rtl="0">
              <a:spcBef>
                <a:spcPts val="1200"/>
              </a:spcBef>
              <a:spcAft>
                <a:spcPts val="0"/>
              </a:spcAft>
              <a:buNone/>
            </a:pPr>
            <a:r>
              <a:rPr lang="en" sz="2000" b="1" dirty="0">
                <a:latin typeface="Consolas"/>
                <a:ea typeface="Consolas"/>
                <a:cs typeface="Consolas"/>
                <a:sym typeface="Consolas"/>
              </a:rPr>
              <a:t>  </a:t>
            </a:r>
            <a:r>
              <a:rPr lang="en" sz="2000" b="1" dirty="0">
                <a:solidFill>
                  <a:schemeClr val="accent2"/>
                </a:solidFill>
                <a:latin typeface="Consolas"/>
                <a:ea typeface="Consolas"/>
                <a:cs typeface="Consolas"/>
                <a:sym typeface="Consolas"/>
              </a:rPr>
              <a:t>raise</a:t>
            </a:r>
            <a:r>
              <a:rPr lang="en" sz="2000" b="1" dirty="0">
                <a:latin typeface="Consolas"/>
                <a:ea typeface="Consolas"/>
                <a:cs typeface="Consolas"/>
                <a:sym typeface="Consolas"/>
              </a:rPr>
              <a:t>;</a:t>
            </a:r>
            <a:endParaRPr sz="2000" b="1" dirty="0">
              <a:latin typeface="Consolas"/>
              <a:ea typeface="Consolas"/>
              <a:cs typeface="Consolas"/>
              <a:sym typeface="Consolas"/>
            </a:endParaRPr>
          </a:p>
          <a:p>
            <a:pPr marL="0" lvl="0" indent="0" algn="l" rtl="0">
              <a:spcBef>
                <a:spcPts val="1200"/>
              </a:spcBef>
              <a:spcAft>
                <a:spcPts val="0"/>
              </a:spcAft>
              <a:buNone/>
            </a:pPr>
            <a:r>
              <a:rPr lang="en" sz="2000" b="1" dirty="0">
                <a:solidFill>
                  <a:schemeClr val="accent2"/>
                </a:solidFill>
                <a:latin typeface="Consolas"/>
                <a:ea typeface="Consolas"/>
                <a:cs typeface="Consolas"/>
                <a:sym typeface="Consolas"/>
              </a:rPr>
              <a:t>end</a:t>
            </a:r>
            <a:r>
              <a:rPr lang="en" sz="2000" b="1" dirty="0">
                <a:latin typeface="Consolas"/>
                <a:ea typeface="Consolas"/>
                <a:cs typeface="Consolas"/>
                <a:sym typeface="Consolas"/>
              </a:rPr>
              <a:t>;</a:t>
            </a:r>
            <a:endParaRPr sz="2000" b="1" dirty="0">
              <a:latin typeface="Consolas"/>
              <a:ea typeface="Consolas"/>
              <a:cs typeface="Consolas"/>
              <a:sym typeface="Consolas"/>
            </a:endParaRPr>
          </a:p>
          <a:p>
            <a:pPr marL="0" lvl="0" indent="0" algn="l" rtl="0">
              <a:spcBef>
                <a:spcPts val="1200"/>
              </a:spcBef>
              <a:spcAft>
                <a:spcPts val="0"/>
              </a:spcAft>
              <a:buNone/>
            </a:pPr>
            <a:r>
              <a:rPr lang="en" sz="2000" dirty="0">
                <a:latin typeface="Consolas"/>
                <a:ea typeface="Consolas"/>
                <a:cs typeface="Consolas"/>
                <a:sym typeface="Consolas"/>
              </a:rPr>
              <a:t>sl.free;</a:t>
            </a:r>
            <a:endParaRPr sz="2000" dirty="0">
              <a:latin typeface="Consolas"/>
              <a:ea typeface="Consolas"/>
              <a:cs typeface="Consolas"/>
              <a:sym typeface="Consolas"/>
            </a:endParaRPr>
          </a:p>
        </p:txBody>
      </p:sp>
      <p:sp>
        <p:nvSpPr>
          <p:cNvPr id="110" name="Google Shape;110;p22"/>
          <p:cNvSpPr txBox="1">
            <a:spLocks noGrp="1"/>
          </p:cNvSpPr>
          <p:nvPr>
            <p:ph type="body" idx="2"/>
          </p:nvPr>
        </p:nvSpPr>
        <p:spPr>
          <a:xfrm>
            <a:off x="4572000" y="893700"/>
            <a:ext cx="4551672" cy="354477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i="1" u="sng" dirty="0"/>
              <a:t>Justification…</a:t>
            </a:r>
            <a:endParaRPr sz="1600" i="1" u="sng" dirty="0"/>
          </a:p>
          <a:p>
            <a:pPr marL="0" lvl="0" indent="0" algn="l" rtl="0">
              <a:spcBef>
                <a:spcPts val="1200"/>
              </a:spcBef>
              <a:spcAft>
                <a:spcPts val="0"/>
              </a:spcAft>
              <a:buNone/>
            </a:pPr>
            <a:r>
              <a:rPr lang="en" sz="1600" dirty="0"/>
              <a:t>The </a:t>
            </a:r>
            <a:r>
              <a:rPr lang="en" sz="1600" b="1" dirty="0"/>
              <a:t>try/except</a:t>
            </a:r>
            <a:r>
              <a:rPr lang="en" sz="1600" dirty="0"/>
              <a:t> guarantees the code after the </a:t>
            </a:r>
            <a:r>
              <a:rPr lang="en" sz="1600" b="1" dirty="0"/>
              <a:t>end</a:t>
            </a:r>
            <a:r>
              <a:rPr lang="en" sz="1600" dirty="0"/>
              <a:t> is executed…</a:t>
            </a:r>
            <a:endParaRPr sz="1600" dirty="0"/>
          </a:p>
          <a:p>
            <a:pPr marL="0" lvl="0" indent="0" algn="l" rtl="0">
              <a:spcBef>
                <a:spcPts val="1200"/>
              </a:spcBef>
              <a:spcAft>
                <a:spcPts val="0"/>
              </a:spcAft>
              <a:buNone/>
            </a:pPr>
            <a:r>
              <a:rPr lang="en" sz="1600" b="1" dirty="0"/>
              <a:t>Raise</a:t>
            </a:r>
            <a:r>
              <a:rPr lang="en" sz="1600" dirty="0"/>
              <a:t> allows the exception handler further up the stack to handle it…</a:t>
            </a:r>
            <a:endParaRPr sz="1600" dirty="0"/>
          </a:p>
          <a:p>
            <a:pPr marL="0" lvl="0" indent="0" algn="l" rtl="0">
              <a:spcBef>
                <a:spcPts val="1200"/>
              </a:spcBef>
              <a:spcAft>
                <a:spcPts val="0"/>
              </a:spcAft>
              <a:buNone/>
            </a:pPr>
            <a:r>
              <a:rPr lang="en" sz="1600" i="1" u="sng" dirty="0"/>
              <a:t>Unfortunately…</a:t>
            </a:r>
            <a:endParaRPr sz="1600" i="1" u="sng" dirty="0"/>
          </a:p>
          <a:p>
            <a:pPr marL="0" lvl="0" indent="0" algn="l" rtl="0">
              <a:spcBef>
                <a:spcPts val="1200"/>
              </a:spcBef>
              <a:spcAft>
                <a:spcPts val="0"/>
              </a:spcAft>
              <a:buNone/>
            </a:pPr>
            <a:r>
              <a:rPr lang="en" sz="1600" b="1" dirty="0"/>
              <a:t>Raise</a:t>
            </a:r>
            <a:r>
              <a:rPr lang="en" sz="1600" dirty="0"/>
              <a:t> in the </a:t>
            </a:r>
            <a:r>
              <a:rPr lang="en" sz="1600" b="1" dirty="0"/>
              <a:t>except</a:t>
            </a:r>
            <a:r>
              <a:rPr lang="en" sz="1600" dirty="0"/>
              <a:t> prevents the code after the </a:t>
            </a:r>
            <a:r>
              <a:rPr lang="en" sz="1600" b="1" dirty="0"/>
              <a:t>end</a:t>
            </a:r>
            <a:r>
              <a:rPr lang="en" sz="1600" dirty="0"/>
              <a:t> from running when an exception occurs….</a:t>
            </a:r>
            <a:endParaRPr sz="1600" dirty="0"/>
          </a:p>
          <a:p>
            <a:pPr marL="0" lvl="0" indent="0" algn="l" rtl="0">
              <a:spcBef>
                <a:spcPts val="1200"/>
              </a:spcBef>
              <a:spcAft>
                <a:spcPts val="1200"/>
              </a:spcAft>
              <a:buNone/>
            </a:pPr>
            <a:r>
              <a:rPr lang="en" sz="1600" dirty="0"/>
              <a:t>The exception code path was never tested, so this pattern was wide spread in production and multiple projects. </a:t>
            </a:r>
            <a:endParaRPr sz="1600" dirty="0"/>
          </a:p>
        </p:txBody>
      </p:sp>
      <p:sp>
        <p:nvSpPr>
          <p:cNvPr id="111" name="Google Shape;111;p22"/>
          <p:cNvSpPr/>
          <p:nvPr/>
        </p:nvSpPr>
        <p:spPr>
          <a:xfrm>
            <a:off x="6994525" y="3991025"/>
            <a:ext cx="1778000" cy="1031031"/>
          </a:xfrm>
          <a:prstGeom prst="wedgeRoundRectCallout">
            <a:avLst>
              <a:gd name="adj1" fmla="val -83821"/>
              <a:gd name="adj2" fmla="val -4611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The developer read this in a book and accepted it as </a:t>
            </a:r>
            <a:r>
              <a:rPr lang="en" sz="1200" b="1" dirty="0"/>
              <a:t>truth</a:t>
            </a:r>
            <a:r>
              <a:rPr lang="en" sz="1200" dirty="0"/>
              <a:t>, never questioning the </a:t>
            </a:r>
            <a:r>
              <a:rPr lang="en" sz="1200" i="1" dirty="0"/>
              <a:t>way</a:t>
            </a:r>
            <a:r>
              <a:rPr lang="en" sz="1200" dirty="0"/>
              <a:t> he used it…</a:t>
            </a:r>
            <a:endParaRP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body" idx="1"/>
          </p:nvPr>
        </p:nvSpPr>
        <p:spPr>
          <a:xfrm>
            <a:off x="334670" y="2154674"/>
            <a:ext cx="3919278" cy="2490501"/>
          </a:xfrm>
          <a:prstGeom prst="rect">
            <a:avLst/>
          </a:prstGeom>
        </p:spPr>
        <p:txBody>
          <a:bodyPr spcFirstLastPara="1" vert="horz" lIns="91440" tIns="45720" rIns="91440" bIns="45720" rtlCol="0" anchorCtr="0">
            <a:normAutofit/>
          </a:bodyPr>
          <a:lstStyle/>
          <a:p>
            <a:pPr marL="0" indent="-228600" defTabSz="914400">
              <a:spcBef>
                <a:spcPts val="1200"/>
              </a:spcBef>
              <a:spcAft>
                <a:spcPts val="1200"/>
              </a:spcAft>
              <a:buFont typeface="Arial" panose="020B0604020202020204" pitchFamily="34" charset="0"/>
              <a:buChar char="•"/>
            </a:pPr>
            <a:r>
              <a:rPr lang="en-US" sz="1800" dirty="0"/>
              <a:t>“We've always done it that way.” </a:t>
            </a:r>
          </a:p>
          <a:p>
            <a:pPr marL="0" lvl="0" indent="-228600" defTabSz="914400">
              <a:spcBef>
                <a:spcPts val="1200"/>
              </a:spcBef>
              <a:spcAft>
                <a:spcPts val="1200"/>
              </a:spcAft>
              <a:buFont typeface="Arial" panose="020B0604020202020204" pitchFamily="34" charset="0"/>
              <a:buChar char="•"/>
            </a:pPr>
            <a:r>
              <a:rPr lang="en-US" sz="1800" dirty="0"/>
              <a:t>Right way</a:t>
            </a:r>
          </a:p>
          <a:p>
            <a:pPr marL="0" lvl="0" indent="-228600" defTabSz="914400">
              <a:spcBef>
                <a:spcPts val="1200"/>
              </a:spcBef>
              <a:spcAft>
                <a:spcPts val="1200"/>
              </a:spcAft>
              <a:buFont typeface="Arial" panose="020B0604020202020204" pitchFamily="34" charset="0"/>
              <a:buChar char="•"/>
            </a:pPr>
            <a:r>
              <a:rPr lang="en-US" sz="1800" dirty="0"/>
              <a:t>Best practices</a:t>
            </a:r>
          </a:p>
        </p:txBody>
      </p:sp>
      <p:pic>
        <p:nvPicPr>
          <p:cNvPr id="3" name="Picture 2">
            <a:extLst>
              <a:ext uri="{FF2B5EF4-FFF2-40B4-BE49-F238E27FC236}">
                <a16:creationId xmlns:a16="http://schemas.microsoft.com/office/drawing/2014/main" id="{6D3524B0-1EA3-C075-F793-626EFCF893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descr="A green four leaf clover&#10;&#10;Description automatically generated">
            <a:extLst>
              <a:ext uri="{FF2B5EF4-FFF2-40B4-BE49-F238E27FC236}">
                <a16:creationId xmlns:a16="http://schemas.microsoft.com/office/drawing/2014/main" id="{38712CA7-0C9B-2BAD-7B7A-97231E29DBF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44390" y="3845594"/>
            <a:ext cx="1297896" cy="1297896"/>
          </a:xfrm>
          <a:prstGeom prst="rect">
            <a:avLst/>
          </a:prstGeom>
        </p:spPr>
      </p:pic>
      <p:pic>
        <p:nvPicPr>
          <p:cNvPr id="7" name="Picture 6" descr="A black cat with yellow eyes&#10;&#10;Description automatically generated">
            <a:extLst>
              <a:ext uri="{FF2B5EF4-FFF2-40B4-BE49-F238E27FC236}">
                <a16:creationId xmlns:a16="http://schemas.microsoft.com/office/drawing/2014/main" id="{0E4CB9F0-76E2-D670-4BFA-C94AF45B900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993859" y="-182880"/>
            <a:ext cx="2468880" cy="1645920"/>
          </a:xfrm>
          <a:prstGeom prst="rect">
            <a:avLst/>
          </a:prstGeom>
        </p:spPr>
      </p:pic>
      <p:pic>
        <p:nvPicPr>
          <p:cNvPr id="9" name="Picture 8" descr="A rusty horseshoe with holes&#10;&#10;Description automatically generated">
            <a:extLst>
              <a:ext uri="{FF2B5EF4-FFF2-40B4-BE49-F238E27FC236}">
                <a16:creationId xmlns:a16="http://schemas.microsoft.com/office/drawing/2014/main" id="{1AEBD4CC-07D0-5B1A-FDF3-7B2259B89BE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363949" y="119817"/>
            <a:ext cx="1454048" cy="1485899"/>
          </a:xfrm>
          <a:prstGeom prst="rect">
            <a:avLst/>
          </a:prstGeom>
        </p:spPr>
      </p:pic>
      <p:sp>
        <p:nvSpPr>
          <p:cNvPr id="10" name="TextBox 9">
            <a:extLst>
              <a:ext uri="{FF2B5EF4-FFF2-40B4-BE49-F238E27FC236}">
                <a16:creationId xmlns:a16="http://schemas.microsoft.com/office/drawing/2014/main" id="{2B2E7EBB-E155-5F34-35C6-8AD7185E3503}"/>
              </a:ext>
            </a:extLst>
          </p:cNvPr>
          <p:cNvSpPr txBox="1"/>
          <p:nvPr/>
        </p:nvSpPr>
        <p:spPr>
          <a:xfrm>
            <a:off x="334670" y="1232359"/>
            <a:ext cx="2896819" cy="707886"/>
          </a:xfrm>
          <a:prstGeom prst="rect">
            <a:avLst/>
          </a:prstGeom>
          <a:noFill/>
        </p:spPr>
        <p:txBody>
          <a:bodyPr wrap="none" rtlCol="0">
            <a:spAutoFit/>
          </a:bodyPr>
          <a:lstStyle/>
          <a:p>
            <a:r>
              <a:rPr lang="en-US" sz="4000" dirty="0"/>
              <a:t>Superstitions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What is the </a:t>
            </a:r>
            <a:r>
              <a:rPr lang="en" b="1" i="1"/>
              <a:t>best</a:t>
            </a:r>
            <a:r>
              <a:rPr lang="en"/>
              <a:t> …</a:t>
            </a:r>
            <a:endParaRPr/>
          </a:p>
        </p:txBody>
      </p:sp>
      <p:sp>
        <p:nvSpPr>
          <p:cNvPr id="90" name="Google Shape;90;p19"/>
          <p:cNvSpPr txBox="1"/>
          <p:nvPr/>
        </p:nvSpPr>
        <p:spPr>
          <a:xfrm rot="19766322">
            <a:off x="753692" y="986797"/>
            <a:ext cx="2637022"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dirty="0"/>
              <a:t>The question </a:t>
            </a:r>
          </a:p>
          <a:p>
            <a:pPr marL="0" lvl="0" indent="0" algn="ctr" rtl="0">
              <a:spcBef>
                <a:spcPts val="0"/>
              </a:spcBef>
              <a:spcAft>
                <a:spcPts val="0"/>
              </a:spcAft>
              <a:buNone/>
            </a:pPr>
            <a:r>
              <a:rPr lang="en" sz="2400" dirty="0"/>
              <a:t>I'm always asked</a:t>
            </a:r>
            <a:endParaRPr sz="2400" dirty="0"/>
          </a:p>
        </p:txBody>
      </p:sp>
      <p:pic>
        <p:nvPicPr>
          <p:cNvPr id="3074" name="Picture 2" descr="Free Thinking Concentrating photo and picture">
            <a:extLst>
              <a:ext uri="{FF2B5EF4-FFF2-40B4-BE49-F238E27FC236}">
                <a16:creationId xmlns:a16="http://schemas.microsoft.com/office/drawing/2014/main" id="{FA1BF0CB-E695-DA69-D041-E8C46CEB48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36" b="98595" l="10000" r="90000">
                        <a14:foregroundMark x1="26328" y1="89344" x2="39219" y2="92272"/>
                        <a14:foregroundMark x1="39219" y1="92272" x2="43516" y2="99297"/>
                        <a14:foregroundMark x1="43516" y1="99297" x2="56406" y2="97307"/>
                        <a14:foregroundMark x1="56406" y1="97307" x2="64922" y2="98126"/>
                        <a14:foregroundMark x1="64922" y1="98126" x2="64219" y2="86768"/>
                        <a14:foregroundMark x1="64219" y1="86768" x2="48281" y2="81616"/>
                        <a14:foregroundMark x1="48281" y1="81616" x2="42344" y2="83489"/>
                        <a14:foregroundMark x1="29766" y1="98595" x2="28594" y2="97658"/>
                      </a14:backgroundRemoval>
                    </a14:imgEffect>
                  </a14:imgLayer>
                </a14:imgProps>
              </a:ext>
              <a:ext uri="{28A0092B-C50C-407E-A947-70E740481C1C}">
                <a14:useLocalDpi xmlns:a14="http://schemas.microsoft.com/office/drawing/2010/main"/>
              </a:ext>
            </a:extLst>
          </a:blip>
          <a:srcRect/>
          <a:stretch>
            <a:fillRect/>
          </a:stretch>
        </p:blipFill>
        <p:spPr bwMode="auto">
          <a:xfrm>
            <a:off x="4641620" y="1196939"/>
            <a:ext cx="5914969" cy="3946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 name="Picture 2" descr="Free Thinking Concentrating photo and picture">
            <a:extLst>
              <a:ext uri="{FF2B5EF4-FFF2-40B4-BE49-F238E27FC236}">
                <a16:creationId xmlns:a16="http://schemas.microsoft.com/office/drawing/2014/main" id="{E80BC395-2C43-AECA-35AB-FC9E1925A08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36" b="98595" l="10000" r="90000">
                        <a14:foregroundMark x1="26328" y1="89344" x2="39219" y2="92272"/>
                        <a14:foregroundMark x1="39219" y1="92272" x2="43516" y2="99297"/>
                        <a14:foregroundMark x1="43516" y1="99297" x2="56406" y2="97307"/>
                        <a14:foregroundMark x1="56406" y1="97307" x2="64922" y2="98126"/>
                        <a14:foregroundMark x1="64922" y1="98126" x2="64219" y2="86768"/>
                        <a14:foregroundMark x1="64219" y1="86768" x2="48281" y2="81616"/>
                        <a14:foregroundMark x1="48281" y1="81616" x2="42344" y2="83489"/>
                        <a14:foregroundMark x1="29766" y1="98595" x2="28594" y2="97658"/>
                      </a14:backgroundRemoval>
                    </a14:imgEffect>
                  </a14:imgLayer>
                </a14:imgProps>
              </a:ext>
              <a:ext uri="{28A0092B-C50C-407E-A947-70E740481C1C}">
                <a14:useLocalDpi xmlns:a14="http://schemas.microsoft.com/office/drawing/2010/main"/>
              </a:ext>
            </a:extLst>
          </a:blip>
          <a:srcRect/>
          <a:stretch>
            <a:fillRect/>
          </a:stretch>
        </p:blipFill>
        <p:spPr bwMode="auto">
          <a:xfrm>
            <a:off x="3846819" y="400692"/>
            <a:ext cx="7108356" cy="4742808"/>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What is the </a:t>
            </a:r>
            <a:r>
              <a:rPr lang="en" sz="3400" b="1" i="1"/>
              <a:t>best</a:t>
            </a:r>
            <a:r>
              <a:rPr lang="en" sz="3400"/>
              <a:t> …</a:t>
            </a:r>
            <a:endParaRPr sz="3400"/>
          </a:p>
        </p:txBody>
      </p:sp>
      <p:sp>
        <p:nvSpPr>
          <p:cNvPr id="96" name="Google Shape;96;p20"/>
          <p:cNvSpPr txBox="1">
            <a:spLocks noGrp="1"/>
          </p:cNvSpPr>
          <p:nvPr>
            <p:ph type="body" idx="1"/>
          </p:nvPr>
        </p:nvSpPr>
        <p:spPr>
          <a:xfrm>
            <a:off x="311699" y="1017725"/>
            <a:ext cx="5362269" cy="3551150"/>
          </a:xfrm>
          <a:prstGeom prst="rect">
            <a:avLst/>
          </a:prstGeom>
        </p:spPr>
        <p:txBody>
          <a:bodyPr spcFirstLastPara="1" wrap="square" lIns="91425" tIns="91425" rIns="91425" bIns="91425" anchor="t" anchorCtr="0">
            <a:normAutofit fontScale="92500" lnSpcReduction="10000"/>
          </a:bodyPr>
          <a:lstStyle/>
          <a:p>
            <a:pPr marL="457200" lvl="0" indent="-334327" algn="l" rtl="0">
              <a:lnSpc>
                <a:spcPct val="120000"/>
              </a:lnSpc>
              <a:spcBef>
                <a:spcPts val="0"/>
              </a:spcBef>
              <a:spcAft>
                <a:spcPts val="0"/>
              </a:spcAft>
              <a:buSzPct val="100000"/>
              <a:buChar char="●"/>
            </a:pPr>
            <a:r>
              <a:rPr lang="en" dirty="0"/>
              <a:t>Component set</a:t>
            </a:r>
            <a:endParaRPr dirty="0"/>
          </a:p>
          <a:p>
            <a:pPr marL="457200" lvl="0" indent="-334327" algn="l" rtl="0">
              <a:lnSpc>
                <a:spcPct val="120000"/>
              </a:lnSpc>
              <a:spcBef>
                <a:spcPts val="0"/>
              </a:spcBef>
              <a:spcAft>
                <a:spcPts val="0"/>
              </a:spcAft>
              <a:buSzPct val="100000"/>
              <a:buChar char="●"/>
            </a:pPr>
            <a:r>
              <a:rPr lang="en" dirty="0"/>
              <a:t>Database access framework</a:t>
            </a:r>
            <a:endParaRPr dirty="0"/>
          </a:p>
          <a:p>
            <a:pPr marL="457200" lvl="0" indent="-334327" algn="l" rtl="0">
              <a:lnSpc>
                <a:spcPct val="120000"/>
              </a:lnSpc>
              <a:spcBef>
                <a:spcPts val="0"/>
              </a:spcBef>
              <a:spcAft>
                <a:spcPts val="0"/>
              </a:spcAft>
              <a:buSzPct val="100000"/>
              <a:buChar char="●"/>
            </a:pPr>
            <a:r>
              <a:rPr lang="en" dirty="0"/>
              <a:t>Grid component or library for …</a:t>
            </a:r>
            <a:endParaRPr dirty="0"/>
          </a:p>
          <a:p>
            <a:pPr marL="457200" lvl="0" indent="-334327" algn="l" rtl="0">
              <a:lnSpc>
                <a:spcPct val="120000"/>
              </a:lnSpc>
              <a:spcBef>
                <a:spcPts val="0"/>
              </a:spcBef>
              <a:spcAft>
                <a:spcPts val="0"/>
              </a:spcAft>
              <a:buSzPct val="100000"/>
              <a:buChar char="●"/>
            </a:pPr>
            <a:r>
              <a:rPr lang="en" dirty="0"/>
              <a:t>Way to handle exceptions</a:t>
            </a:r>
            <a:endParaRPr dirty="0"/>
          </a:p>
          <a:p>
            <a:pPr marL="457200" lvl="0" indent="-334327" algn="l" rtl="0">
              <a:lnSpc>
                <a:spcPct val="120000"/>
              </a:lnSpc>
              <a:spcBef>
                <a:spcPts val="0"/>
              </a:spcBef>
              <a:spcAft>
                <a:spcPts val="0"/>
              </a:spcAft>
              <a:buSzPct val="100000"/>
              <a:buChar char="●"/>
            </a:pPr>
            <a:r>
              <a:rPr lang="en" dirty="0"/>
              <a:t>LiveBindings vs Data Aware vs manual</a:t>
            </a:r>
            <a:endParaRPr dirty="0"/>
          </a:p>
          <a:p>
            <a:pPr marL="457200" lvl="0" indent="-334327" algn="l" rtl="0">
              <a:lnSpc>
                <a:spcPct val="120000"/>
              </a:lnSpc>
              <a:spcBef>
                <a:spcPts val="0"/>
              </a:spcBef>
              <a:spcAft>
                <a:spcPts val="0"/>
              </a:spcAft>
              <a:buSzPct val="100000"/>
              <a:buChar char="●"/>
            </a:pPr>
            <a:r>
              <a:rPr lang="en" dirty="0"/>
              <a:t>Memory manager</a:t>
            </a:r>
            <a:endParaRPr dirty="0"/>
          </a:p>
          <a:p>
            <a:pPr marL="457200" lvl="0" indent="-334327" algn="l" rtl="0">
              <a:lnSpc>
                <a:spcPct val="120000"/>
              </a:lnSpc>
              <a:spcBef>
                <a:spcPts val="0"/>
              </a:spcBef>
              <a:spcAft>
                <a:spcPts val="0"/>
              </a:spcAft>
              <a:buSzPct val="100000"/>
              <a:buChar char="●"/>
            </a:pPr>
            <a:r>
              <a:rPr lang="en" dirty="0"/>
              <a:t>OOP vs Procedural vs Functional</a:t>
            </a:r>
            <a:endParaRPr dirty="0"/>
          </a:p>
          <a:p>
            <a:pPr marL="457200" lvl="0" indent="-334327" algn="l" rtl="0">
              <a:lnSpc>
                <a:spcPct val="120000"/>
              </a:lnSpc>
              <a:spcBef>
                <a:spcPts val="0"/>
              </a:spcBef>
              <a:spcAft>
                <a:spcPts val="0"/>
              </a:spcAft>
              <a:buSzPct val="100000"/>
              <a:buChar char="●"/>
            </a:pPr>
            <a:r>
              <a:rPr lang="en" dirty="0"/>
              <a:t>Database (NoSQL vs RDMBS)</a:t>
            </a:r>
            <a:endParaRPr dirty="0"/>
          </a:p>
          <a:p>
            <a:pPr marL="457200" lvl="0" indent="-334327" algn="l" rtl="0">
              <a:lnSpc>
                <a:spcPct val="120000"/>
              </a:lnSpc>
              <a:spcBef>
                <a:spcPts val="0"/>
              </a:spcBef>
              <a:spcAft>
                <a:spcPts val="0"/>
              </a:spcAft>
              <a:buSzPct val="100000"/>
              <a:buChar char="●"/>
            </a:pPr>
            <a:r>
              <a:rPr lang="en" dirty="0"/>
              <a:t>Development methodology </a:t>
            </a:r>
            <a:r>
              <a:rPr lang="en" sz="1500" dirty="0"/>
              <a:t>(SCRUM, Agile, etc.)</a:t>
            </a:r>
            <a:endParaRPr dirty="0"/>
          </a:p>
          <a:p>
            <a:pPr marL="457200" lvl="0" indent="-334327" algn="l" rtl="0">
              <a:lnSpc>
                <a:spcPct val="120000"/>
              </a:lnSpc>
              <a:spcBef>
                <a:spcPts val="0"/>
              </a:spcBef>
              <a:spcAft>
                <a:spcPts val="0"/>
              </a:spcAft>
              <a:buSzPct val="100000"/>
              <a:buChar char="●"/>
            </a:pPr>
            <a:r>
              <a:rPr lang="en" dirty="0"/>
              <a:t>Programming language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Now you try</a:t>
            </a:r>
            <a:endParaRPr sz="2700"/>
          </a:p>
        </p:txBody>
      </p:sp>
      <p:sp>
        <p:nvSpPr>
          <p:cNvPr id="117" name="Google Shape;117;p2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t>You need to loop through some </a:t>
            </a:r>
            <a:r>
              <a:rPr lang="en" sz="1500" b="1" dirty="0">
                <a:latin typeface="Consolas"/>
                <a:ea typeface="Consolas"/>
                <a:cs typeface="Consolas"/>
                <a:sym typeface="Consolas"/>
              </a:rPr>
              <a:t>TDataSet </a:t>
            </a:r>
            <a:r>
              <a:rPr lang="en" sz="1500" dirty="0"/>
              <a:t>records. For each record you need to examine multiple fields:</a:t>
            </a:r>
            <a:endParaRPr sz="1500" dirty="0"/>
          </a:p>
          <a:p>
            <a:pPr marL="457200" lvl="0" indent="-323850" algn="l" rtl="0">
              <a:lnSpc>
                <a:spcPct val="150000"/>
              </a:lnSpc>
              <a:spcBef>
                <a:spcPts val="1200"/>
              </a:spcBef>
              <a:spcAft>
                <a:spcPts val="0"/>
              </a:spcAft>
              <a:buSzPts val="1500"/>
              <a:buChar char="●"/>
            </a:pPr>
            <a:r>
              <a:rPr lang="en" sz="1500" dirty="0"/>
              <a:t>What is </a:t>
            </a:r>
            <a:r>
              <a:rPr lang="en" sz="1500" i="1" dirty="0"/>
              <a:t>best</a:t>
            </a:r>
            <a:r>
              <a:rPr lang="en" sz="1500" dirty="0"/>
              <a:t> solution and why?</a:t>
            </a:r>
            <a:endParaRPr sz="1500" dirty="0"/>
          </a:p>
          <a:p>
            <a:pPr marL="457200" lvl="0" indent="-323850" algn="l" rtl="0">
              <a:lnSpc>
                <a:spcPct val="150000"/>
              </a:lnSpc>
              <a:spcBef>
                <a:spcPts val="0"/>
              </a:spcBef>
              <a:spcAft>
                <a:spcPts val="0"/>
              </a:spcAft>
              <a:buSzPts val="1500"/>
              <a:buChar char="●"/>
            </a:pPr>
            <a:r>
              <a:rPr lang="en" sz="1500" dirty="0"/>
              <a:t>Fastest?</a:t>
            </a:r>
            <a:endParaRPr sz="1500" dirty="0"/>
          </a:p>
          <a:p>
            <a:pPr marL="457200" lvl="0" indent="-323850" algn="l" rtl="0">
              <a:lnSpc>
                <a:spcPct val="150000"/>
              </a:lnSpc>
              <a:spcBef>
                <a:spcPts val="0"/>
              </a:spcBef>
              <a:spcAft>
                <a:spcPts val="0"/>
              </a:spcAft>
              <a:buSzPts val="1500"/>
              <a:buChar char="●"/>
            </a:pPr>
            <a:r>
              <a:rPr lang="en" sz="1500" dirty="0"/>
              <a:t>Uses least memory?</a:t>
            </a:r>
            <a:endParaRPr sz="1500" dirty="0"/>
          </a:p>
          <a:p>
            <a:pPr marL="457200" lvl="0" indent="-323850" algn="l" rtl="0">
              <a:lnSpc>
                <a:spcPct val="150000"/>
              </a:lnSpc>
              <a:spcBef>
                <a:spcPts val="0"/>
              </a:spcBef>
              <a:spcAft>
                <a:spcPts val="0"/>
              </a:spcAft>
              <a:buSzPts val="1500"/>
              <a:buChar char="●"/>
            </a:pPr>
            <a:r>
              <a:rPr lang="en" sz="1500" dirty="0"/>
              <a:t>Easiest to maintain?</a:t>
            </a:r>
            <a:endParaRPr sz="1500" dirty="0"/>
          </a:p>
          <a:p>
            <a:pPr marL="457200" lvl="0" indent="-323850" algn="l" rtl="0">
              <a:lnSpc>
                <a:spcPct val="150000"/>
              </a:lnSpc>
              <a:spcBef>
                <a:spcPts val="0"/>
              </a:spcBef>
              <a:spcAft>
                <a:spcPts val="0"/>
              </a:spcAft>
              <a:buSzPts val="1500"/>
              <a:buChar char="●"/>
            </a:pPr>
            <a:r>
              <a:rPr lang="en" sz="1500" dirty="0"/>
              <a:t>Simplest to explain?</a:t>
            </a:r>
            <a:endParaRPr sz="1500" dirty="0"/>
          </a:p>
          <a:p>
            <a:pPr marL="0" lvl="0" indent="0" algn="l" rtl="0">
              <a:spcBef>
                <a:spcPts val="1200"/>
              </a:spcBef>
              <a:spcAft>
                <a:spcPts val="1200"/>
              </a:spcAft>
              <a:buNone/>
            </a:pPr>
            <a:r>
              <a:rPr lang="en" sz="1500" i="1" dirty="0"/>
              <a:t>How confident are you with your answer?</a:t>
            </a:r>
            <a:endParaRPr sz="1500" i="1" dirty="0"/>
          </a:p>
        </p:txBody>
      </p:sp>
      <p:sp>
        <p:nvSpPr>
          <p:cNvPr id="118" name="Google Shape;118;p23"/>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dirty="0"/>
              <a:t>Possible Solutions:</a:t>
            </a:r>
            <a:endParaRPr sz="1800" dirty="0"/>
          </a:p>
          <a:p>
            <a:pPr marL="457200" lvl="0" indent="-323850" algn="l" rtl="0">
              <a:lnSpc>
                <a:spcPct val="115000"/>
              </a:lnSpc>
              <a:spcBef>
                <a:spcPts val="1200"/>
              </a:spcBef>
              <a:spcAft>
                <a:spcPts val="0"/>
              </a:spcAft>
              <a:buSzPts val="1500"/>
              <a:buAutoNum type="arabicPeriod"/>
            </a:pPr>
            <a:r>
              <a:rPr lang="en" sz="1800" dirty="0"/>
              <a:t>FieldByName</a:t>
            </a:r>
            <a:endParaRPr sz="1800" dirty="0"/>
          </a:p>
          <a:p>
            <a:pPr marL="457200" lvl="0" indent="-323850" algn="l" rtl="0">
              <a:lnSpc>
                <a:spcPct val="115000"/>
              </a:lnSpc>
              <a:spcBef>
                <a:spcPts val="0"/>
              </a:spcBef>
              <a:spcAft>
                <a:spcPts val="0"/>
              </a:spcAft>
              <a:buSzPts val="1500"/>
              <a:buAutoNum type="arabicPeriod"/>
            </a:pPr>
            <a:r>
              <a:rPr lang="en" sz="1800" dirty="0"/>
              <a:t>FieldByNumber</a:t>
            </a:r>
            <a:endParaRPr sz="1800" dirty="0"/>
          </a:p>
          <a:p>
            <a:pPr marL="457200" lvl="0" indent="-323850" algn="l" rtl="0">
              <a:lnSpc>
                <a:spcPct val="115000"/>
              </a:lnSpc>
              <a:spcBef>
                <a:spcPts val="0"/>
              </a:spcBef>
              <a:spcAft>
                <a:spcPts val="0"/>
              </a:spcAft>
              <a:buSzPts val="1500"/>
              <a:buAutoNum type="arabicPeriod"/>
            </a:pPr>
            <a:r>
              <a:rPr lang="en" sz="1800" dirty="0"/>
              <a:t>Hard coded field names</a:t>
            </a:r>
            <a:endParaRPr sz="1800" dirty="0"/>
          </a:p>
          <a:p>
            <a:pPr marL="457200" lvl="0" indent="-323850" algn="l" rtl="0">
              <a:lnSpc>
                <a:spcPct val="115000"/>
              </a:lnSpc>
              <a:spcBef>
                <a:spcPts val="0"/>
              </a:spcBef>
              <a:spcAft>
                <a:spcPts val="0"/>
              </a:spcAft>
              <a:buSzPts val="1500"/>
              <a:buAutoNum type="arabicPeriod"/>
            </a:pPr>
            <a:r>
              <a:rPr lang="en" sz="1800" dirty="0"/>
              <a:t>Local references to each field</a:t>
            </a:r>
            <a:endParaRPr sz="1800" dirty="0"/>
          </a:p>
          <a:p>
            <a:pPr marL="457200" lvl="0" indent="-323850" algn="l" rtl="0">
              <a:lnSpc>
                <a:spcPct val="115000"/>
              </a:lnSpc>
              <a:spcBef>
                <a:spcPts val="0"/>
              </a:spcBef>
              <a:spcAft>
                <a:spcPts val="0"/>
              </a:spcAft>
              <a:buSzPts val="1500"/>
              <a:buAutoNum type="arabicPeriod"/>
            </a:pPr>
            <a:r>
              <a:rPr lang="en" sz="1800" dirty="0"/>
              <a:t>Custom SQL for each</a:t>
            </a:r>
            <a:endParaRPr sz="1800" dirty="0"/>
          </a:p>
          <a:p>
            <a:pPr marL="457200" lvl="0" indent="-323850" algn="l" rtl="0">
              <a:lnSpc>
                <a:spcPct val="115000"/>
              </a:lnSpc>
              <a:spcBef>
                <a:spcPts val="0"/>
              </a:spcBef>
              <a:spcAft>
                <a:spcPts val="0"/>
              </a:spcAft>
              <a:buSzPts val="1500"/>
              <a:buAutoNum type="arabicPeriod"/>
            </a:pPr>
            <a:r>
              <a:rPr lang="en" sz="1800" dirty="0"/>
              <a:t>Don't use TDataSet descendent</a:t>
            </a:r>
            <a:endParaRPr sz="1800" dirty="0"/>
          </a:p>
          <a:p>
            <a:pPr marL="457200" lvl="0" indent="-323850" algn="l" rtl="0">
              <a:lnSpc>
                <a:spcPct val="115000"/>
              </a:lnSpc>
              <a:spcBef>
                <a:spcPts val="0"/>
              </a:spcBef>
              <a:spcAft>
                <a:spcPts val="0"/>
              </a:spcAft>
              <a:buSzPts val="1500"/>
              <a:buAutoNum type="arabicPeriod"/>
            </a:pPr>
            <a:r>
              <a:rPr lang="en" sz="1800" dirty="0"/>
              <a:t>Switch to NoSQL from RDBMS</a:t>
            </a:r>
            <a:endParaRPr sz="1800" dirty="0"/>
          </a:p>
          <a:p>
            <a:pPr marL="457200" lvl="0" indent="-323850" algn="l" rtl="0">
              <a:lnSpc>
                <a:spcPct val="115000"/>
              </a:lnSpc>
              <a:spcBef>
                <a:spcPts val="0"/>
              </a:spcBef>
              <a:spcAft>
                <a:spcPts val="0"/>
              </a:spcAft>
              <a:buSzPts val="1500"/>
              <a:buAutoNum type="arabicPeriod"/>
            </a:pPr>
            <a:r>
              <a:rPr lang="en" sz="1800" dirty="0"/>
              <a:t>Something else….</a:t>
            </a:r>
            <a:endParaRPr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It depends …</a:t>
            </a:r>
            <a:endParaRPr/>
          </a:p>
        </p:txBody>
      </p:sp>
      <p:sp>
        <p:nvSpPr>
          <p:cNvPr id="103" name="Google Shape;103;p21"/>
          <p:cNvSpPr txBox="1"/>
          <p:nvPr/>
        </p:nvSpPr>
        <p:spPr>
          <a:xfrm rot="19694187">
            <a:off x="838102" y="1007893"/>
            <a:ext cx="2588171"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dirty="0"/>
              <a:t>The answer </a:t>
            </a:r>
            <a:br>
              <a:rPr lang="en" sz="2400" dirty="0"/>
            </a:br>
            <a:r>
              <a:rPr lang="en" sz="2400" dirty="0"/>
              <a:t>is always</a:t>
            </a:r>
            <a:endParaRPr sz="2400" dirty="0"/>
          </a:p>
        </p:txBody>
      </p:sp>
      <p:pic>
        <p:nvPicPr>
          <p:cNvPr id="2" name="Picture 2" descr="Free Confused Hands photo and picture">
            <a:extLst>
              <a:ext uri="{FF2B5EF4-FFF2-40B4-BE49-F238E27FC236}">
                <a16:creationId xmlns:a16="http://schemas.microsoft.com/office/drawing/2014/main" id="{FC859763-614E-28E7-D3E7-99F1778BEF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35" b="96721" l="10000" r="94844">
                        <a14:foregroundMark x1="49688" y1="8431" x2="56094" y2="6440"/>
                        <a14:foregroundMark x1="89844" y1="38876" x2="94766" y2="32787"/>
                        <a14:foregroundMark x1="94766" y1="32787" x2="94844" y2="32436"/>
                        <a14:foregroundMark x1="66406" y1="77869" x2="67578" y2="89578"/>
                        <a14:foregroundMark x1="67578" y1="89578" x2="66563" y2="99063"/>
                        <a14:foregroundMark x1="66563" y1="99063" x2="40313" y2="96838"/>
                        <a14:foregroundMark x1="40313" y1="96838" x2="38672" y2="85714"/>
                        <a14:foregroundMark x1="38672" y1="85714" x2="38750" y2="85129"/>
                        <a14:foregroundMark x1="54688" y1="5035" x2="51797" y2="5504"/>
                      </a14:backgroundRemoval>
                    </a14:imgEffect>
                  </a14:imgLayer>
                </a14:imgProps>
              </a:ext>
              <a:ext uri="{28A0092B-C50C-407E-A947-70E740481C1C}">
                <a14:useLocalDpi xmlns:a14="http://schemas.microsoft.com/office/drawing/2010/main"/>
              </a:ext>
            </a:extLst>
          </a:blip>
          <a:srcRect/>
          <a:stretch>
            <a:fillRect/>
          </a:stretch>
        </p:blipFill>
        <p:spPr bwMode="auto">
          <a:xfrm>
            <a:off x="4274049" y="1742736"/>
            <a:ext cx="5096945" cy="3400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580350" y="652451"/>
            <a:ext cx="7983300" cy="157300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It ain’t what you don’t know</a:t>
            </a:r>
            <a:endParaRPr dirty="0"/>
          </a:p>
          <a:p>
            <a:pPr marL="0" lvl="0" indent="0" algn="l" rtl="0">
              <a:spcBef>
                <a:spcPts val="0"/>
              </a:spcBef>
              <a:spcAft>
                <a:spcPts val="0"/>
              </a:spcAft>
              <a:buNone/>
            </a:pPr>
            <a:r>
              <a:rPr lang="en" dirty="0"/>
              <a:t>that gets you into trouble. </a:t>
            </a:r>
            <a:endParaRPr dirty="0"/>
          </a:p>
        </p:txBody>
      </p:sp>
      <p:sp>
        <p:nvSpPr>
          <p:cNvPr id="124" name="Google Shape;124;p24"/>
          <p:cNvSpPr txBox="1"/>
          <p:nvPr/>
        </p:nvSpPr>
        <p:spPr>
          <a:xfrm>
            <a:off x="-2" y="6"/>
            <a:ext cx="30213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dirty="0">
                <a:solidFill>
                  <a:schemeClr val="accent2"/>
                </a:solidFill>
                <a:latin typeface="Caveat"/>
                <a:ea typeface="Caveat"/>
                <a:cs typeface="Caveat"/>
                <a:sym typeface="Caveat"/>
              </a:rPr>
              <a:t>"</a:t>
            </a:r>
            <a:endParaRPr sz="12000" dirty="0">
              <a:solidFill>
                <a:schemeClr val="accent2"/>
              </a:solidFill>
              <a:latin typeface="Caveat"/>
              <a:ea typeface="Caveat"/>
              <a:cs typeface="Caveat"/>
              <a:sym typeface="Caveat"/>
            </a:endParaRPr>
          </a:p>
        </p:txBody>
      </p:sp>
      <p:pic>
        <p:nvPicPr>
          <p:cNvPr id="125" name="Google Shape;125;p24"/>
          <p:cNvPicPr preferRelativeResize="0"/>
          <p:nvPr/>
        </p:nvPicPr>
        <p:blipFill>
          <a:blip r:embed="rId3">
            <a:alphaModFix/>
          </a:blip>
          <a:stretch>
            <a:fillRect/>
          </a:stretch>
        </p:blipFill>
        <p:spPr>
          <a:xfrm>
            <a:off x="4572000" y="3395650"/>
            <a:ext cx="3998874" cy="1666200"/>
          </a:xfrm>
          <a:prstGeom prst="rect">
            <a:avLst/>
          </a:prstGeom>
          <a:noFill/>
          <a:ln>
            <a:noFill/>
          </a:ln>
        </p:spPr>
      </p:pic>
      <p:sp>
        <p:nvSpPr>
          <p:cNvPr id="5" name="TextBox 4">
            <a:extLst>
              <a:ext uri="{FF2B5EF4-FFF2-40B4-BE49-F238E27FC236}">
                <a16:creationId xmlns:a16="http://schemas.microsoft.com/office/drawing/2014/main" id="{B4EA1AA3-D28B-70F4-F201-206CBD776D30}"/>
              </a:ext>
            </a:extLst>
          </p:cNvPr>
          <p:cNvSpPr txBox="1"/>
          <p:nvPr/>
        </p:nvSpPr>
        <p:spPr>
          <a:xfrm>
            <a:off x="2397094" y="2225459"/>
            <a:ext cx="6166556" cy="1089529"/>
          </a:xfrm>
          <a:prstGeom prst="rect">
            <a:avLst/>
          </a:prstGeom>
          <a:noFill/>
        </p:spPr>
        <p:txBody>
          <a:bodyPr wrap="square">
            <a:spAutoFit/>
          </a:bodyPr>
          <a:lstStyle/>
          <a:p>
            <a:pPr marL="0" marR="0" lvl="0" indent="0" algn="r" defTabSz="685800" rtl="0" eaLnBrk="1" fontAlgn="auto" latinLnBrk="0" hangingPunct="1">
              <a:lnSpc>
                <a:spcPct val="90000"/>
              </a:lnSpc>
              <a:spcBef>
                <a:spcPts val="0"/>
              </a:spcBef>
              <a:spcAft>
                <a:spcPts val="0"/>
              </a:spcAft>
              <a:buClrTx/>
              <a:buSzPts val="3600"/>
              <a:buFontTx/>
              <a:buNone/>
              <a:tabLst/>
              <a:defRPr/>
            </a:pPr>
            <a:r>
              <a:rPr lang="en-US" sz="3600" dirty="0">
                <a:solidFill>
                  <a:schemeClr val="accent2"/>
                </a:solidFill>
                <a:latin typeface="+mj-lt"/>
                <a:ea typeface="+mj-ea"/>
                <a:cs typeface="+mj-cs"/>
              </a:rPr>
              <a:t>It’s what you know for sure </a:t>
            </a:r>
          </a:p>
          <a:p>
            <a:pPr marL="0" marR="0" lvl="0" indent="0" algn="r" defTabSz="685800" rtl="0" eaLnBrk="1" fontAlgn="auto" latinLnBrk="0" hangingPunct="1">
              <a:lnSpc>
                <a:spcPct val="90000"/>
              </a:lnSpc>
              <a:spcBef>
                <a:spcPts val="0"/>
              </a:spcBef>
              <a:spcAft>
                <a:spcPts val="0"/>
              </a:spcAft>
              <a:buClrTx/>
              <a:buSzPts val="3600"/>
              <a:buFontTx/>
              <a:buNone/>
              <a:tabLst/>
              <a:defRPr/>
            </a:pPr>
            <a:r>
              <a:rPr lang="en-US" sz="3600" dirty="0">
                <a:solidFill>
                  <a:schemeClr val="accent2"/>
                </a:solidFill>
                <a:latin typeface="+mj-lt"/>
                <a:ea typeface="+mj-ea"/>
                <a:cs typeface="+mj-cs"/>
              </a:rPr>
              <a:t>that just </a:t>
            </a:r>
            <a:r>
              <a:rPr lang="en-US" sz="3600" dirty="0" err="1">
                <a:solidFill>
                  <a:schemeClr val="accent2"/>
                </a:solidFill>
                <a:latin typeface="+mj-lt"/>
                <a:ea typeface="+mj-ea"/>
                <a:cs typeface="+mj-cs"/>
              </a:rPr>
              <a:t>ain’t</a:t>
            </a:r>
            <a:r>
              <a:rPr lang="en-US" sz="3600" dirty="0">
                <a:solidFill>
                  <a:schemeClr val="accent2"/>
                </a:solidFill>
                <a:latin typeface="+mj-lt"/>
                <a:ea typeface="+mj-ea"/>
                <a:cs typeface="+mj-cs"/>
              </a:rPr>
              <a:t> so.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388896"/>
            <a:ext cx="8520600" cy="287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“The trouble with old men is they remember so many things that ain’t so.”</a:t>
            </a:r>
            <a:endParaRPr dirty="0"/>
          </a:p>
        </p:txBody>
      </p:sp>
      <p:pic>
        <p:nvPicPr>
          <p:cNvPr id="131" name="Google Shape;131;p2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487566" y="2571752"/>
            <a:ext cx="1859801" cy="225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C69A6A-6599-03EF-7B92-3183783A9DD5}"/>
              </a:ext>
            </a:extLst>
          </p:cNvPr>
          <p:cNvSpPr>
            <a:spLocks noGrp="1"/>
          </p:cNvSpPr>
          <p:nvPr>
            <p:ph type="title"/>
          </p:nvPr>
        </p:nvSpPr>
        <p:spPr/>
        <p:txBody>
          <a:bodyPr/>
          <a:lstStyle/>
          <a:p>
            <a:r>
              <a:rPr lang="en-US"/>
              <a:t>About Jim McKeeth</a:t>
            </a:r>
          </a:p>
        </p:txBody>
      </p:sp>
      <p:sp>
        <p:nvSpPr>
          <p:cNvPr id="6" name="Content Placeholder 7">
            <a:extLst>
              <a:ext uri="{FF2B5EF4-FFF2-40B4-BE49-F238E27FC236}">
                <a16:creationId xmlns:a16="http://schemas.microsoft.com/office/drawing/2014/main" id="{50DC2335-024A-92B5-2D43-C60A256E33BF}"/>
              </a:ext>
            </a:extLst>
          </p:cNvPr>
          <p:cNvSpPr>
            <a:spLocks noGrp="1"/>
          </p:cNvSpPr>
          <p:nvPr>
            <p:ph idx="1"/>
          </p:nvPr>
        </p:nvSpPr>
        <p:spPr>
          <a:xfrm>
            <a:off x="628650" y="1101933"/>
            <a:ext cx="7886700" cy="3263504"/>
          </a:xfrm>
          <a:effectLst/>
        </p:spPr>
        <p:txBody>
          <a:bodyPr>
            <a:normAutofit lnSpcReduction="10000"/>
          </a:bodyPr>
          <a:lstStyle/>
          <a:p>
            <a:pPr>
              <a:lnSpc>
                <a:spcPct val="110000"/>
              </a:lnSpc>
            </a:pPr>
            <a:r>
              <a:rPr lang="en-US" dirty="0">
                <a:effectLst/>
              </a:rPr>
              <a:t>Director of GDK Software, USA &amp; Delphi MVP</a:t>
            </a:r>
          </a:p>
          <a:p>
            <a:pPr>
              <a:lnSpc>
                <a:spcPct val="110000"/>
              </a:lnSpc>
            </a:pPr>
            <a:r>
              <a:rPr lang="en-US" dirty="0">
                <a:effectLst/>
              </a:rPr>
              <a:t>Previously Embarcadero Chief Dev Advocate</a:t>
            </a:r>
          </a:p>
          <a:p>
            <a:pPr>
              <a:lnSpc>
                <a:spcPct val="110000"/>
              </a:lnSpc>
            </a:pPr>
            <a:r>
              <a:rPr lang="en-US" dirty="0">
                <a:effectLst/>
              </a:rPr>
              <a:t>Over 30 years experience in software development</a:t>
            </a:r>
          </a:p>
          <a:p>
            <a:pPr>
              <a:lnSpc>
                <a:spcPct val="110000"/>
              </a:lnSpc>
            </a:pPr>
            <a:r>
              <a:rPr lang="en-US" dirty="0">
                <a:effectLst/>
              </a:rPr>
              <a:t>Worked professionally in many languages and platforms, including  Delphi, C#, C/C++, Java, JavaScript, and Python</a:t>
            </a:r>
          </a:p>
          <a:p>
            <a:pPr>
              <a:lnSpc>
                <a:spcPct val="110000"/>
              </a:lnSpc>
            </a:pPr>
            <a:r>
              <a:rPr lang="en-US" dirty="0">
                <a:effectLst/>
              </a:rPr>
              <a:t>Multiple technology patents &amp; book contributions</a:t>
            </a:r>
          </a:p>
          <a:p>
            <a:pPr>
              <a:lnSpc>
                <a:spcPct val="110000"/>
              </a:lnSpc>
            </a:pPr>
            <a:r>
              <a:rPr lang="en-US" dirty="0">
                <a:effectLst/>
              </a:rPr>
              <a:t>Spoken on software development all around the world</a:t>
            </a:r>
          </a:p>
          <a:p>
            <a:pPr>
              <a:lnSpc>
                <a:spcPct val="110000"/>
              </a:lnSpc>
            </a:pPr>
            <a:r>
              <a:rPr lang="en-US" dirty="0">
                <a:effectLst/>
              </a:rPr>
              <a:t>Professional improv comedy performer for 10 years</a:t>
            </a:r>
          </a:p>
        </p:txBody>
      </p:sp>
      <p:pic>
        <p:nvPicPr>
          <p:cNvPr id="7" name="Picture 6" descr="Jim McKeeth&#10;with beard, glasses, and a suit">
            <a:extLst>
              <a:ext uri="{FF2B5EF4-FFF2-40B4-BE49-F238E27FC236}">
                <a16:creationId xmlns:a16="http://schemas.microsoft.com/office/drawing/2014/main" id="{C3D593B8-6AEF-D399-7382-9D75A90FA47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911595" y="-168250"/>
            <a:ext cx="2367056" cy="2645068"/>
          </a:xfrm>
          <a:prstGeom prst="rect">
            <a:avLst/>
          </a:prstGeom>
        </p:spPr>
      </p:pic>
    </p:spTree>
    <p:extLst>
      <p:ext uri="{BB962C8B-B14F-4D97-AF65-F5344CB8AC3E}">
        <p14:creationId xmlns:p14="http://schemas.microsoft.com/office/powerpoint/2010/main" val="3023239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1841850"/>
            <a:ext cx="5943399" cy="1459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Unfounded confidence </a:t>
            </a:r>
            <a:endParaRPr dirty="0"/>
          </a:p>
          <a:p>
            <a:pPr marL="0" lvl="0" indent="0" algn="ctr" rtl="0">
              <a:spcBef>
                <a:spcPts val="0"/>
              </a:spcBef>
              <a:spcAft>
                <a:spcPts val="0"/>
              </a:spcAft>
              <a:buNone/>
            </a:pPr>
            <a:r>
              <a:rPr lang="en" dirty="0"/>
              <a:t>gets us in trouble</a:t>
            </a:r>
            <a:endParaRPr dirty="0"/>
          </a:p>
        </p:txBody>
      </p:sp>
      <p:pic>
        <p:nvPicPr>
          <p:cNvPr id="1028" name="Picture 4" descr="Free Woman Thumbs Up photo and picture">
            <a:extLst>
              <a:ext uri="{FF2B5EF4-FFF2-40B4-BE49-F238E27FC236}">
                <a16:creationId xmlns:a16="http://schemas.microsoft.com/office/drawing/2014/main" id="{AB5DADF8-BAE6-20EB-E49B-AF985D8E0EBD}"/>
              </a:ext>
            </a:extLst>
          </p:cNvPr>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ackgroundRemoval t="6089" b="97190" l="9931" r="89774">
                        <a14:foregroundMark x1="67257" y1="47658" x2="67257" y2="43443"/>
                        <a14:foregroundMark x1="68338" y1="8665" x2="75910" y2="6206"/>
                        <a14:foregroundMark x1="75910" y1="6206" x2="79548" y2="9602"/>
                        <a14:foregroundMark x1="83776" y1="50234" x2="88594" y2="61944"/>
                        <a14:foregroundMark x1="88594" y1="61944" x2="84366" y2="91218"/>
                        <a14:foregroundMark x1="84366" y1="91218" x2="77876" y2="98595"/>
                        <a14:foregroundMark x1="77876" y1="98595" x2="56441" y2="97190"/>
                        <a14:foregroundMark x1="56441" y1="97190" x2="69027" y2="73068"/>
                        <a14:foregroundMark x1="84759" y1="43911" x2="88889" y2="52693"/>
                        <a14:foregroundMark x1="88889" y1="52693" x2="88987" y2="53747"/>
                      </a14:backgroundRemoval>
                    </a14:imgEffect>
                  </a14:imgLayer>
                </a14:imgProps>
              </a:ext>
              <a:ext uri="{28A0092B-C50C-407E-A947-70E740481C1C}">
                <a14:useLocalDpi xmlns:a14="http://schemas.microsoft.com/office/drawing/2010/main"/>
              </a:ext>
            </a:extLst>
          </a:blip>
          <a:srcRect/>
          <a:stretch/>
        </p:blipFill>
        <p:spPr bwMode="auto">
          <a:xfrm>
            <a:off x="3018622" y="0"/>
            <a:ext cx="6125378"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7170" name="Picture 2" descr="Free Shocked Shock photo and picture">
            <a:extLst>
              <a:ext uri="{FF2B5EF4-FFF2-40B4-BE49-F238E27FC236}">
                <a16:creationId xmlns:a16="http://schemas.microsoft.com/office/drawing/2014/main" id="{032A9509-3DA8-8DBE-4842-8D458BDDD9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36" b="97658" l="10000" r="90000">
                        <a14:foregroundMark x1="71875" y1="91101" x2="75391" y2="87588"/>
                        <a14:foregroundMark x1="65156" y1="90749" x2="59297" y2="98361"/>
                        <a14:foregroundMark x1="59297" y1="98361" x2="34844" y2="97658"/>
                        <a14:foregroundMark x1="34844" y1="97658" x2="37578" y2="88290"/>
                        <a14:foregroundMark x1="37578" y1="88290" x2="37578" y2="87588"/>
                      </a14:backgroundRemoval>
                    </a14:imgEffect>
                  </a14:imgLayer>
                </a14:imgProps>
              </a:ext>
              <a:ext uri="{28A0092B-C50C-407E-A947-70E740481C1C}">
                <a14:useLocalDpi xmlns:a14="http://schemas.microsoft.com/office/drawing/2010/main"/>
              </a:ext>
            </a:extLst>
          </a:blip>
          <a:srcRect/>
          <a:stretch>
            <a:fillRect/>
          </a:stretch>
        </p:blipFill>
        <p:spPr bwMode="auto">
          <a:xfrm>
            <a:off x="3319684" y="267129"/>
            <a:ext cx="7282234" cy="4858822"/>
          </a:xfrm>
          <a:prstGeom prst="rect">
            <a:avLst/>
          </a:prstGeom>
          <a:noFill/>
          <a:extLst>
            <a:ext uri="{909E8E84-426E-40DD-AFC4-6F175D3DCCD1}">
              <a14:hiddenFill xmlns:a14="http://schemas.microsoft.com/office/drawing/2010/main">
                <a:solidFill>
                  <a:srgbClr val="FFFFFF"/>
                </a:solidFill>
              </a14:hiddenFill>
            </a:ext>
          </a:extLst>
        </p:spPr>
      </p:pic>
      <p:sp>
        <p:nvSpPr>
          <p:cNvPr id="141" name="Google Shape;141;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Programming Changes</a:t>
            </a:r>
            <a:endParaRPr dirty="0"/>
          </a:p>
        </p:txBody>
      </p:sp>
      <p:sp>
        <p:nvSpPr>
          <p:cNvPr id="142" name="Google Shape;142;p27"/>
          <p:cNvSpPr txBox="1">
            <a:spLocks noGrp="1"/>
          </p:cNvSpPr>
          <p:nvPr>
            <p:ph type="body" idx="1"/>
          </p:nvPr>
        </p:nvSpPr>
        <p:spPr>
          <a:xfrm>
            <a:off x="311700" y="1152475"/>
            <a:ext cx="8520600" cy="3786348"/>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 sz="1800" dirty="0"/>
              <a:t>New versions of the Delphi compiler</a:t>
            </a:r>
            <a:endParaRPr sz="1800" dirty="0"/>
          </a:p>
          <a:p>
            <a:pPr marL="457200" lvl="0" indent="-342900" algn="l" rtl="0">
              <a:lnSpc>
                <a:spcPct val="100000"/>
              </a:lnSpc>
              <a:spcBef>
                <a:spcPts val="0"/>
              </a:spcBef>
              <a:spcAft>
                <a:spcPts val="0"/>
              </a:spcAft>
              <a:buSzPts val="1800"/>
              <a:buChar char="●"/>
            </a:pPr>
            <a:r>
              <a:rPr lang="en" sz="1800" dirty="0"/>
              <a:t>Changes to the RTL </a:t>
            </a:r>
            <a:endParaRPr sz="1800" dirty="0"/>
          </a:p>
          <a:p>
            <a:pPr marL="457200" lvl="0" indent="-342900" algn="l" rtl="0">
              <a:lnSpc>
                <a:spcPct val="100000"/>
              </a:lnSpc>
              <a:spcBef>
                <a:spcPts val="0"/>
              </a:spcBef>
              <a:spcAft>
                <a:spcPts val="0"/>
              </a:spcAft>
              <a:buSzPts val="1800"/>
              <a:buChar char="●"/>
            </a:pPr>
            <a:r>
              <a:rPr lang="en" sz="1800" dirty="0"/>
              <a:t>Different database access frameworks</a:t>
            </a:r>
            <a:endParaRPr sz="1800" dirty="0"/>
          </a:p>
          <a:p>
            <a:pPr marL="457200" lvl="0" indent="-342900" algn="l" rtl="0">
              <a:lnSpc>
                <a:spcPct val="100000"/>
              </a:lnSpc>
              <a:spcBef>
                <a:spcPts val="0"/>
              </a:spcBef>
              <a:spcAft>
                <a:spcPts val="0"/>
              </a:spcAft>
              <a:buSzPts val="1800"/>
              <a:buChar char="●"/>
            </a:pPr>
            <a:r>
              <a:rPr lang="en" sz="1800" dirty="0"/>
              <a:t>Database backend changes</a:t>
            </a:r>
            <a:endParaRPr sz="1800" dirty="0"/>
          </a:p>
          <a:p>
            <a:pPr marL="457200" lvl="0" indent="-342900" algn="l" rtl="0">
              <a:lnSpc>
                <a:spcPct val="100000"/>
              </a:lnSpc>
              <a:spcBef>
                <a:spcPts val="0"/>
              </a:spcBef>
              <a:spcAft>
                <a:spcPts val="0"/>
              </a:spcAft>
              <a:buSzPts val="1800"/>
              <a:buChar char="●"/>
            </a:pPr>
            <a:r>
              <a:rPr lang="en" sz="1800" dirty="0"/>
              <a:t>API changes</a:t>
            </a:r>
            <a:endParaRPr sz="1800" dirty="0"/>
          </a:p>
          <a:p>
            <a:pPr marL="457200" lvl="0" indent="-342900" algn="l" rtl="0">
              <a:lnSpc>
                <a:spcPct val="100000"/>
              </a:lnSpc>
              <a:spcBef>
                <a:spcPts val="0"/>
              </a:spcBef>
              <a:spcAft>
                <a:spcPts val="0"/>
              </a:spcAft>
              <a:buSzPts val="1800"/>
              <a:buChar char="●"/>
            </a:pPr>
            <a:r>
              <a:rPr lang="en" sz="1800" dirty="0"/>
              <a:t>New versions of Windows</a:t>
            </a:r>
            <a:endParaRPr sz="1800" dirty="0"/>
          </a:p>
          <a:p>
            <a:pPr marL="457200" lvl="0" indent="-342900" algn="l" rtl="0">
              <a:lnSpc>
                <a:spcPct val="100000"/>
              </a:lnSpc>
              <a:spcBef>
                <a:spcPts val="0"/>
              </a:spcBef>
              <a:spcAft>
                <a:spcPts val="0"/>
              </a:spcAft>
              <a:buSzPts val="1800"/>
              <a:buChar char="●"/>
            </a:pPr>
            <a:r>
              <a:rPr lang="en" sz="1800" dirty="0"/>
              <a:t>Different operating systems </a:t>
            </a:r>
            <a:br>
              <a:rPr lang="en" sz="1800" dirty="0"/>
            </a:br>
            <a:r>
              <a:rPr lang="en" sz="1800" dirty="0"/>
              <a:t>	(Android, MacOS, Linux, etc.)</a:t>
            </a:r>
            <a:endParaRPr sz="1800" dirty="0"/>
          </a:p>
          <a:p>
            <a:pPr marL="457200" lvl="0" indent="-342900" algn="l" rtl="0">
              <a:lnSpc>
                <a:spcPct val="100000"/>
              </a:lnSpc>
              <a:spcBef>
                <a:spcPts val="0"/>
              </a:spcBef>
              <a:spcAft>
                <a:spcPts val="0"/>
              </a:spcAft>
              <a:buSzPts val="1800"/>
              <a:buChar char="●"/>
            </a:pPr>
            <a:r>
              <a:rPr lang="en" sz="1800" dirty="0"/>
              <a:t>Multicore CPUs</a:t>
            </a:r>
            <a:endParaRPr sz="1800" dirty="0"/>
          </a:p>
          <a:p>
            <a:pPr marL="457200" lvl="0" indent="-342900" algn="l" rtl="0">
              <a:lnSpc>
                <a:spcPct val="100000"/>
              </a:lnSpc>
              <a:spcBef>
                <a:spcPts val="0"/>
              </a:spcBef>
              <a:spcAft>
                <a:spcPts val="0"/>
              </a:spcAft>
              <a:buSzPts val="1800"/>
              <a:buChar char="●"/>
            </a:pPr>
            <a:r>
              <a:rPr lang="en" sz="1800" dirty="0"/>
              <a:t>New CPU instructions</a:t>
            </a:r>
            <a:endParaRPr sz="1800" dirty="0"/>
          </a:p>
          <a:p>
            <a:pPr marL="457200" lvl="0" indent="-342900" algn="l" rtl="0">
              <a:lnSpc>
                <a:spcPct val="100000"/>
              </a:lnSpc>
              <a:spcBef>
                <a:spcPts val="0"/>
              </a:spcBef>
              <a:spcAft>
                <a:spcPts val="0"/>
              </a:spcAft>
              <a:buSzPts val="1800"/>
              <a:buChar char="●"/>
            </a:pPr>
            <a:r>
              <a:rPr lang="en" sz="1800" i="1" dirty="0"/>
              <a:t>We learn more</a:t>
            </a:r>
            <a:endParaRPr sz="1800"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1224300"/>
            <a:ext cx="8520600" cy="2694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"Programming is an ART</a:t>
            </a:r>
            <a:endParaRPr/>
          </a:p>
          <a:p>
            <a:pPr marL="0" lvl="0" indent="0" algn="ctr" rtl="0">
              <a:spcBef>
                <a:spcPts val="0"/>
              </a:spcBef>
              <a:spcAft>
                <a:spcPts val="0"/>
              </a:spcAft>
              <a:buNone/>
            </a:pPr>
            <a:r>
              <a:rPr lang="en"/>
              <a:t>that fights back."</a:t>
            </a:r>
            <a:endParaRPr/>
          </a:p>
          <a:p>
            <a:pPr marL="0" lvl="0" indent="0" algn="r" rtl="0">
              <a:spcBef>
                <a:spcPts val="0"/>
              </a:spcBef>
              <a:spcAft>
                <a:spcPts val="0"/>
              </a:spcAft>
              <a:buNone/>
            </a:pPr>
            <a:endParaRPr sz="2400"/>
          </a:p>
          <a:p>
            <a:pPr marL="0" lvl="0" indent="0" algn="r" rtl="0">
              <a:spcBef>
                <a:spcPts val="0"/>
              </a:spcBef>
              <a:spcAft>
                <a:spcPts val="0"/>
              </a:spcAft>
              <a:buNone/>
            </a:pPr>
            <a:r>
              <a:rPr lang="en" sz="2400"/>
              <a:t>-Chad "Kudzu" Howard</a:t>
            </a:r>
            <a:endParaRPr sz="2400"/>
          </a:p>
        </p:txBody>
      </p:sp>
      <p:pic>
        <p:nvPicPr>
          <p:cNvPr id="6146" name="Picture 2" descr="Chad Z. Hower | LinkedIn">
            <a:extLst>
              <a:ext uri="{FF2B5EF4-FFF2-40B4-BE49-F238E27FC236}">
                <a16:creationId xmlns:a16="http://schemas.microsoft.com/office/drawing/2014/main" id="{FAE4A691-5231-A9CA-8239-76CD9895CE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84113" y="3545498"/>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09BCA9A-7CA1-D621-F08B-07D4A4FD16FC}"/>
              </a:ext>
            </a:extLst>
          </p:cNvPr>
          <p:cNvSpPr/>
          <p:nvPr/>
        </p:nvSpPr>
        <p:spPr>
          <a:xfrm>
            <a:off x="1195133" y="1000890"/>
            <a:ext cx="7331567" cy="3223247"/>
          </a:xfrm>
          <a:custGeom>
            <a:avLst/>
            <a:gdLst>
              <a:gd name="connsiteX0" fmla="*/ 0 w 7344697"/>
              <a:gd name="connsiteY0" fmla="*/ 3216617 h 3216617"/>
              <a:gd name="connsiteX1" fmla="*/ 1091381 w 7344697"/>
              <a:gd name="connsiteY1" fmla="*/ 1469 h 3216617"/>
              <a:gd name="connsiteX2" fmla="*/ 3340510 w 7344697"/>
              <a:gd name="connsiteY2" fmla="*/ 2781540 h 3216617"/>
              <a:gd name="connsiteX3" fmla="*/ 7344697 w 7344697"/>
              <a:gd name="connsiteY3" fmla="*/ 1306701 h 3216617"/>
            </a:gdLst>
            <a:ahLst/>
            <a:cxnLst>
              <a:cxn ang="0">
                <a:pos x="connsiteX0" y="connsiteY0"/>
              </a:cxn>
              <a:cxn ang="0">
                <a:pos x="connsiteX1" y="connsiteY1"/>
              </a:cxn>
              <a:cxn ang="0">
                <a:pos x="connsiteX2" y="connsiteY2"/>
              </a:cxn>
              <a:cxn ang="0">
                <a:pos x="connsiteX3" y="connsiteY3"/>
              </a:cxn>
            </a:cxnLst>
            <a:rect l="l" t="t" r="r" b="b"/>
            <a:pathLst>
              <a:path w="7344697" h="3216617">
                <a:moveTo>
                  <a:pt x="0" y="3216617"/>
                </a:moveTo>
                <a:cubicBezTo>
                  <a:pt x="267315" y="1645299"/>
                  <a:pt x="534630" y="73982"/>
                  <a:pt x="1091381" y="1469"/>
                </a:cubicBezTo>
                <a:cubicBezTo>
                  <a:pt x="1648132" y="-71044"/>
                  <a:pt x="2298291" y="2564001"/>
                  <a:pt x="3340510" y="2781540"/>
                </a:cubicBezTo>
                <a:cubicBezTo>
                  <a:pt x="4382729" y="2999079"/>
                  <a:pt x="6704371" y="1567256"/>
                  <a:pt x="7344697" y="1306701"/>
                </a:cubicBezTo>
              </a:path>
            </a:pathLst>
          </a:cu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D72D9BF8-07B7-E00A-051F-B916BDF7A8FF}"/>
              </a:ext>
            </a:extLst>
          </p:cNvPr>
          <p:cNvCxnSpPr>
            <a:cxnSpLocks/>
            <a:stCxn id="7" idx="0"/>
          </p:cNvCxnSpPr>
          <p:nvPr/>
        </p:nvCxnSpPr>
        <p:spPr>
          <a:xfrm flipV="1">
            <a:off x="1107627" y="575643"/>
            <a:ext cx="58011" cy="3632046"/>
          </a:xfrm>
          <a:prstGeom prst="straightConnector1">
            <a:avLst/>
          </a:prstGeom>
          <a:ln w="38100">
            <a:solidFill>
              <a:schemeClr val="accent5">
                <a:lumMod val="75000"/>
              </a:schemeClr>
            </a:solidFill>
            <a:headEnd type="oval" w="sm" len="sm"/>
            <a:tailEnd type="arrow" w="med" len="med"/>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F175ABB6-1BDE-F898-C3FB-6D4FDCD6D69D}"/>
              </a:ext>
            </a:extLst>
          </p:cNvPr>
          <p:cNvCxnSpPr>
            <a:cxnSpLocks/>
            <a:stCxn id="7" idx="0"/>
          </p:cNvCxnSpPr>
          <p:nvPr/>
        </p:nvCxnSpPr>
        <p:spPr>
          <a:xfrm>
            <a:off x="1107627" y="4207689"/>
            <a:ext cx="7566558" cy="0"/>
          </a:xfrm>
          <a:prstGeom prst="straightConnector1">
            <a:avLst/>
          </a:prstGeom>
          <a:ln w="38100">
            <a:solidFill>
              <a:schemeClr val="accent5">
                <a:lumMod val="75000"/>
              </a:schemeClr>
            </a:solidFill>
            <a:headEnd type="oval" w="sm" len="sm"/>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1856E6C-120D-6AAA-7067-FBD2C47C9B66}"/>
              </a:ext>
            </a:extLst>
          </p:cNvPr>
          <p:cNvSpPr txBox="1"/>
          <p:nvPr/>
        </p:nvSpPr>
        <p:spPr>
          <a:xfrm>
            <a:off x="3336855" y="4404682"/>
            <a:ext cx="2492990" cy="400110"/>
          </a:xfrm>
          <a:prstGeom prst="rect">
            <a:avLst/>
          </a:prstGeom>
          <a:noFill/>
        </p:spPr>
        <p:txBody>
          <a:bodyPr wrap="square" rtlCol="0">
            <a:spAutoFit/>
          </a:bodyPr>
          <a:lstStyle/>
          <a:p>
            <a:pPr algn="ctr"/>
            <a:r>
              <a:rPr lang="en-US" sz="2000" b="1" spc="600" dirty="0">
                <a:solidFill>
                  <a:schemeClr val="accent5">
                    <a:lumMod val="60000"/>
                    <a:lumOff val="40000"/>
                  </a:schemeClr>
                </a:solidFill>
              </a:rPr>
              <a:t>Competence</a:t>
            </a:r>
          </a:p>
        </p:txBody>
      </p:sp>
      <p:sp>
        <p:nvSpPr>
          <p:cNvPr id="6" name="TextBox 5">
            <a:extLst>
              <a:ext uri="{FF2B5EF4-FFF2-40B4-BE49-F238E27FC236}">
                <a16:creationId xmlns:a16="http://schemas.microsoft.com/office/drawing/2014/main" id="{CCF46D7F-FBF0-F37F-BF8D-3AA2DB8E06D1}"/>
              </a:ext>
            </a:extLst>
          </p:cNvPr>
          <p:cNvSpPr txBox="1"/>
          <p:nvPr/>
        </p:nvSpPr>
        <p:spPr>
          <a:xfrm rot="16200000">
            <a:off x="-220639" y="2197014"/>
            <a:ext cx="2342308" cy="400110"/>
          </a:xfrm>
          <a:prstGeom prst="rect">
            <a:avLst/>
          </a:prstGeom>
          <a:noFill/>
        </p:spPr>
        <p:txBody>
          <a:bodyPr wrap="square" rtlCol="0">
            <a:spAutoFit/>
          </a:bodyPr>
          <a:lstStyle/>
          <a:p>
            <a:pPr algn="ctr"/>
            <a:r>
              <a:rPr lang="en-US" sz="2000" b="1" spc="600" dirty="0">
                <a:solidFill>
                  <a:schemeClr val="accent5">
                    <a:lumMod val="60000"/>
                    <a:lumOff val="40000"/>
                  </a:schemeClr>
                </a:solidFill>
              </a:rPr>
              <a:t>Confidence</a:t>
            </a:r>
          </a:p>
        </p:txBody>
      </p:sp>
      <p:sp>
        <p:nvSpPr>
          <p:cNvPr id="7" name="TextBox 6">
            <a:extLst>
              <a:ext uri="{FF2B5EF4-FFF2-40B4-BE49-F238E27FC236}">
                <a16:creationId xmlns:a16="http://schemas.microsoft.com/office/drawing/2014/main" id="{0272DB7D-3669-0EE2-3596-22FCEF90927B}"/>
              </a:ext>
            </a:extLst>
          </p:cNvPr>
          <p:cNvSpPr txBox="1"/>
          <p:nvPr/>
        </p:nvSpPr>
        <p:spPr>
          <a:xfrm>
            <a:off x="834457" y="4207689"/>
            <a:ext cx="691215" cy="276999"/>
          </a:xfrm>
          <a:prstGeom prst="rect">
            <a:avLst/>
          </a:prstGeom>
          <a:noFill/>
        </p:spPr>
        <p:txBody>
          <a:bodyPr wrap="square" rtlCol="0">
            <a:spAutoFit/>
          </a:bodyPr>
          <a:lstStyle/>
          <a:p>
            <a:r>
              <a:rPr lang="en-US" sz="1200" b="1" dirty="0">
                <a:solidFill>
                  <a:schemeClr val="accent1"/>
                </a:solidFill>
              </a:rPr>
              <a:t>Novice</a:t>
            </a:r>
          </a:p>
        </p:txBody>
      </p:sp>
      <p:sp>
        <p:nvSpPr>
          <p:cNvPr id="8" name="TextBox 7">
            <a:extLst>
              <a:ext uri="{FF2B5EF4-FFF2-40B4-BE49-F238E27FC236}">
                <a16:creationId xmlns:a16="http://schemas.microsoft.com/office/drawing/2014/main" id="{7B3EE214-7C30-9DC5-2548-17FDA71E5958}"/>
              </a:ext>
            </a:extLst>
          </p:cNvPr>
          <p:cNvSpPr txBox="1"/>
          <p:nvPr/>
        </p:nvSpPr>
        <p:spPr>
          <a:xfrm>
            <a:off x="4187300" y="4200304"/>
            <a:ext cx="801823" cy="276999"/>
          </a:xfrm>
          <a:prstGeom prst="rect">
            <a:avLst/>
          </a:prstGeom>
          <a:noFill/>
        </p:spPr>
        <p:txBody>
          <a:bodyPr wrap="square" rtlCol="0">
            <a:spAutoFit/>
          </a:bodyPr>
          <a:lstStyle/>
          <a:p>
            <a:r>
              <a:rPr lang="en-US" sz="1200" b="1" dirty="0">
                <a:solidFill>
                  <a:schemeClr val="accent1"/>
                </a:solidFill>
              </a:rPr>
              <a:t>Average</a:t>
            </a:r>
          </a:p>
        </p:txBody>
      </p:sp>
      <p:sp>
        <p:nvSpPr>
          <p:cNvPr id="9" name="TextBox 8">
            <a:extLst>
              <a:ext uri="{FF2B5EF4-FFF2-40B4-BE49-F238E27FC236}">
                <a16:creationId xmlns:a16="http://schemas.microsoft.com/office/drawing/2014/main" id="{C29491B0-134C-A328-0B73-4B59E6D16328}"/>
              </a:ext>
            </a:extLst>
          </p:cNvPr>
          <p:cNvSpPr txBox="1"/>
          <p:nvPr/>
        </p:nvSpPr>
        <p:spPr>
          <a:xfrm>
            <a:off x="7694996" y="4224148"/>
            <a:ext cx="679994" cy="276999"/>
          </a:xfrm>
          <a:prstGeom prst="rect">
            <a:avLst/>
          </a:prstGeom>
          <a:noFill/>
        </p:spPr>
        <p:txBody>
          <a:bodyPr wrap="square" rtlCol="0">
            <a:spAutoFit/>
          </a:bodyPr>
          <a:lstStyle/>
          <a:p>
            <a:r>
              <a:rPr lang="en-US" sz="1200" b="1" dirty="0">
                <a:solidFill>
                  <a:schemeClr val="accent1"/>
                </a:solidFill>
              </a:rPr>
              <a:t>Expert</a:t>
            </a:r>
          </a:p>
        </p:txBody>
      </p:sp>
      <p:sp>
        <p:nvSpPr>
          <p:cNvPr id="10" name="Oval 9">
            <a:extLst>
              <a:ext uri="{FF2B5EF4-FFF2-40B4-BE49-F238E27FC236}">
                <a16:creationId xmlns:a16="http://schemas.microsoft.com/office/drawing/2014/main" id="{65EB41A6-2A18-1A90-54C9-C19B96390E9B}"/>
              </a:ext>
            </a:extLst>
          </p:cNvPr>
          <p:cNvSpPr/>
          <p:nvPr/>
        </p:nvSpPr>
        <p:spPr>
          <a:xfrm>
            <a:off x="2237483" y="960308"/>
            <a:ext cx="91440" cy="9144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8600AE9D-1B95-C3A5-72BD-85669E7CEDFD}"/>
              </a:ext>
            </a:extLst>
          </p:cNvPr>
          <p:cNvSpPr/>
          <p:nvPr/>
        </p:nvSpPr>
        <p:spPr>
          <a:xfrm>
            <a:off x="3226264" y="2343126"/>
            <a:ext cx="91440" cy="9144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83F014-FE20-0717-8590-C70C15A3096B}"/>
              </a:ext>
            </a:extLst>
          </p:cNvPr>
          <p:cNvSpPr/>
          <p:nvPr/>
        </p:nvSpPr>
        <p:spPr>
          <a:xfrm>
            <a:off x="5083662" y="3743095"/>
            <a:ext cx="91440" cy="9144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F0F052-3E93-E066-C29B-8A359F0845EA}"/>
              </a:ext>
            </a:extLst>
          </p:cNvPr>
          <p:cNvSpPr/>
          <p:nvPr/>
        </p:nvSpPr>
        <p:spPr>
          <a:xfrm>
            <a:off x="7080145" y="2980389"/>
            <a:ext cx="91440" cy="9144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942C89-9FB8-4474-8880-FAD8C86F49F6}"/>
              </a:ext>
            </a:extLst>
          </p:cNvPr>
          <p:cNvSpPr txBox="1"/>
          <p:nvPr/>
        </p:nvSpPr>
        <p:spPr>
          <a:xfrm>
            <a:off x="1815898" y="1171453"/>
            <a:ext cx="1015021" cy="861774"/>
          </a:xfrm>
          <a:prstGeom prst="rect">
            <a:avLst/>
          </a:prstGeom>
          <a:noFill/>
        </p:spPr>
        <p:txBody>
          <a:bodyPr wrap="square" rtlCol="0">
            <a:spAutoFit/>
          </a:bodyPr>
          <a:lstStyle/>
          <a:p>
            <a:pPr algn="ctr"/>
            <a:r>
              <a:rPr lang="en-US" sz="1000" dirty="0">
                <a:solidFill>
                  <a:schemeClr val="accent2"/>
                </a:solidFill>
              </a:rPr>
              <a:t>Hubris of </a:t>
            </a:r>
          </a:p>
          <a:p>
            <a:pPr algn="ctr"/>
            <a:r>
              <a:rPr lang="en-US" sz="1000" dirty="0">
                <a:solidFill>
                  <a:schemeClr val="accent2"/>
                </a:solidFill>
              </a:rPr>
              <a:t>incompetence</a:t>
            </a:r>
          </a:p>
          <a:p>
            <a:pPr algn="ctr"/>
            <a:r>
              <a:rPr lang="en-US" sz="1000" dirty="0">
                <a:solidFill>
                  <a:schemeClr val="accent2"/>
                </a:solidFill>
              </a:rPr>
              <a:t>on the</a:t>
            </a:r>
          </a:p>
          <a:p>
            <a:pPr algn="ctr"/>
            <a:r>
              <a:rPr lang="en-US" sz="1000" dirty="0">
                <a:solidFill>
                  <a:schemeClr val="accent2"/>
                </a:solidFill>
              </a:rPr>
              <a:t>mountain</a:t>
            </a:r>
          </a:p>
          <a:p>
            <a:pPr algn="ctr"/>
            <a:r>
              <a:rPr lang="en-US" sz="1000" dirty="0">
                <a:solidFill>
                  <a:schemeClr val="accent2"/>
                </a:solidFill>
              </a:rPr>
              <a:t>of ignorance.</a:t>
            </a:r>
          </a:p>
        </p:txBody>
      </p:sp>
      <p:sp>
        <p:nvSpPr>
          <p:cNvPr id="15" name="TextBox 14">
            <a:extLst>
              <a:ext uri="{FF2B5EF4-FFF2-40B4-BE49-F238E27FC236}">
                <a16:creationId xmlns:a16="http://schemas.microsoft.com/office/drawing/2014/main" id="{AF01CE66-A87E-109D-3592-CCF04A9E6155}"/>
              </a:ext>
            </a:extLst>
          </p:cNvPr>
          <p:cNvSpPr txBox="1"/>
          <p:nvPr/>
        </p:nvSpPr>
        <p:spPr>
          <a:xfrm rot="16868379">
            <a:off x="771468" y="2593297"/>
            <a:ext cx="1601721" cy="261610"/>
          </a:xfrm>
          <a:prstGeom prst="rect">
            <a:avLst/>
          </a:prstGeom>
          <a:noFill/>
        </p:spPr>
        <p:txBody>
          <a:bodyPr wrap="square" rtlCol="0">
            <a:spAutoFit/>
          </a:bodyPr>
          <a:lstStyle/>
          <a:p>
            <a:r>
              <a:rPr lang="en-US" sz="1100" dirty="0">
                <a:solidFill>
                  <a:schemeClr val="accent2"/>
                </a:solidFill>
              </a:rPr>
              <a:t>Delusions of grandeur</a:t>
            </a:r>
          </a:p>
        </p:txBody>
      </p:sp>
      <p:sp>
        <p:nvSpPr>
          <p:cNvPr id="16" name="TextBox 15">
            <a:extLst>
              <a:ext uri="{FF2B5EF4-FFF2-40B4-BE49-F238E27FC236}">
                <a16:creationId xmlns:a16="http://schemas.microsoft.com/office/drawing/2014/main" id="{3EEA4E02-A730-3BD6-968E-51E932DF6769}"/>
              </a:ext>
            </a:extLst>
          </p:cNvPr>
          <p:cNvSpPr txBox="1"/>
          <p:nvPr/>
        </p:nvSpPr>
        <p:spPr>
          <a:xfrm>
            <a:off x="1499323" y="3699858"/>
            <a:ext cx="1672254" cy="461665"/>
          </a:xfrm>
          <a:prstGeom prst="rect">
            <a:avLst/>
          </a:prstGeom>
          <a:noFill/>
        </p:spPr>
        <p:txBody>
          <a:bodyPr wrap="square" rtlCol="0">
            <a:spAutoFit/>
          </a:bodyPr>
          <a:lstStyle/>
          <a:p>
            <a:pPr algn="ctr"/>
            <a:r>
              <a:rPr lang="en-US" sz="1200" dirty="0">
                <a:solidFill>
                  <a:schemeClr val="accent2">
                    <a:lumMod val="75000"/>
                  </a:schemeClr>
                </a:solidFill>
              </a:rPr>
              <a:t>After getting started</a:t>
            </a:r>
          </a:p>
          <a:p>
            <a:pPr algn="ctr"/>
            <a:r>
              <a:rPr lang="en-US" sz="1200" dirty="0">
                <a:solidFill>
                  <a:schemeClr val="accent2">
                    <a:lumMod val="75000"/>
                  </a:schemeClr>
                </a:solidFill>
              </a:rPr>
              <a:t>the easy stuff is easy.</a:t>
            </a:r>
          </a:p>
        </p:txBody>
      </p:sp>
      <p:sp>
        <p:nvSpPr>
          <p:cNvPr id="17" name="TextBox 16">
            <a:extLst>
              <a:ext uri="{FF2B5EF4-FFF2-40B4-BE49-F238E27FC236}">
                <a16:creationId xmlns:a16="http://schemas.microsoft.com/office/drawing/2014/main" id="{E63C1661-05CB-C83A-F22C-155B381A62FB}"/>
              </a:ext>
            </a:extLst>
          </p:cNvPr>
          <p:cNvSpPr txBox="1"/>
          <p:nvPr/>
        </p:nvSpPr>
        <p:spPr>
          <a:xfrm>
            <a:off x="2479742" y="2181626"/>
            <a:ext cx="821059" cy="430887"/>
          </a:xfrm>
          <a:prstGeom prst="rect">
            <a:avLst/>
          </a:prstGeom>
          <a:noFill/>
        </p:spPr>
        <p:txBody>
          <a:bodyPr wrap="square" rtlCol="0">
            <a:spAutoFit/>
          </a:bodyPr>
          <a:lstStyle/>
          <a:p>
            <a:pPr algn="ctr"/>
            <a:r>
              <a:rPr lang="en-US" sz="1100" dirty="0">
                <a:solidFill>
                  <a:schemeClr val="accent2"/>
                </a:solidFill>
              </a:rPr>
              <a:t>Cruelty </a:t>
            </a:r>
          </a:p>
          <a:p>
            <a:pPr algn="ctr"/>
            <a:r>
              <a:rPr lang="en-US" sz="1100" dirty="0">
                <a:solidFill>
                  <a:schemeClr val="accent2"/>
                </a:solidFill>
              </a:rPr>
              <a:t>of Reality</a:t>
            </a:r>
          </a:p>
        </p:txBody>
      </p:sp>
      <p:sp>
        <p:nvSpPr>
          <p:cNvPr id="18" name="TextBox 17">
            <a:extLst>
              <a:ext uri="{FF2B5EF4-FFF2-40B4-BE49-F238E27FC236}">
                <a16:creationId xmlns:a16="http://schemas.microsoft.com/office/drawing/2014/main" id="{487271DC-1FDF-4D5D-5A5A-C7FF79D208D5}"/>
              </a:ext>
            </a:extLst>
          </p:cNvPr>
          <p:cNvSpPr txBox="1"/>
          <p:nvPr/>
        </p:nvSpPr>
        <p:spPr>
          <a:xfrm>
            <a:off x="5135141" y="3769417"/>
            <a:ext cx="755335" cy="430887"/>
          </a:xfrm>
          <a:prstGeom prst="rect">
            <a:avLst/>
          </a:prstGeom>
          <a:noFill/>
        </p:spPr>
        <p:txBody>
          <a:bodyPr wrap="square" rtlCol="0">
            <a:spAutoFit/>
          </a:bodyPr>
          <a:lstStyle/>
          <a:p>
            <a:pPr algn="ctr"/>
            <a:r>
              <a:rPr lang="en-US" sz="1100" dirty="0">
                <a:solidFill>
                  <a:schemeClr val="accent2"/>
                </a:solidFill>
              </a:rPr>
              <a:t>Valley of</a:t>
            </a:r>
          </a:p>
          <a:p>
            <a:pPr algn="ctr"/>
            <a:r>
              <a:rPr lang="en-US" sz="1100" dirty="0">
                <a:solidFill>
                  <a:schemeClr val="accent2"/>
                </a:solidFill>
              </a:rPr>
              <a:t>Humility</a:t>
            </a:r>
          </a:p>
        </p:txBody>
      </p:sp>
      <p:sp>
        <p:nvSpPr>
          <p:cNvPr id="19" name="TextBox 18">
            <a:extLst>
              <a:ext uri="{FF2B5EF4-FFF2-40B4-BE49-F238E27FC236}">
                <a16:creationId xmlns:a16="http://schemas.microsoft.com/office/drawing/2014/main" id="{CFAA65EC-5D39-5FC9-FC59-CF19814D073F}"/>
              </a:ext>
            </a:extLst>
          </p:cNvPr>
          <p:cNvSpPr txBox="1"/>
          <p:nvPr/>
        </p:nvSpPr>
        <p:spPr>
          <a:xfrm rot="20106524">
            <a:off x="6655792" y="2998264"/>
            <a:ext cx="1200970" cy="430887"/>
          </a:xfrm>
          <a:prstGeom prst="rect">
            <a:avLst/>
          </a:prstGeom>
          <a:noFill/>
        </p:spPr>
        <p:txBody>
          <a:bodyPr wrap="square" rtlCol="0">
            <a:spAutoFit/>
          </a:bodyPr>
          <a:lstStyle/>
          <a:p>
            <a:pPr algn="ctr"/>
            <a:r>
              <a:rPr lang="en-US" sz="1100" dirty="0">
                <a:solidFill>
                  <a:schemeClr val="accent2"/>
                </a:solidFill>
              </a:rPr>
              <a:t>Realistic </a:t>
            </a:r>
          </a:p>
          <a:p>
            <a:pPr algn="ctr"/>
            <a:r>
              <a:rPr lang="en-US" sz="1100" dirty="0">
                <a:solidFill>
                  <a:schemeClr val="accent2"/>
                </a:solidFill>
              </a:rPr>
              <a:t>self-assessment</a:t>
            </a:r>
          </a:p>
        </p:txBody>
      </p:sp>
      <p:sp>
        <p:nvSpPr>
          <p:cNvPr id="20" name="TextBox 19">
            <a:extLst>
              <a:ext uri="{FF2B5EF4-FFF2-40B4-BE49-F238E27FC236}">
                <a16:creationId xmlns:a16="http://schemas.microsoft.com/office/drawing/2014/main" id="{67A5A8FF-7587-A5D6-F51C-D55695635443}"/>
              </a:ext>
            </a:extLst>
          </p:cNvPr>
          <p:cNvSpPr txBox="1"/>
          <p:nvPr/>
        </p:nvSpPr>
        <p:spPr>
          <a:xfrm>
            <a:off x="1597759" y="413173"/>
            <a:ext cx="1370888" cy="553998"/>
          </a:xfrm>
          <a:prstGeom prst="rect">
            <a:avLst/>
          </a:prstGeom>
          <a:noFill/>
        </p:spPr>
        <p:txBody>
          <a:bodyPr wrap="square" rtlCol="0">
            <a:spAutoFit/>
          </a:bodyPr>
          <a:lstStyle/>
          <a:p>
            <a:pPr algn="ctr"/>
            <a:r>
              <a:rPr lang="en-US" sz="1000" i="1" dirty="0">
                <a:solidFill>
                  <a:srgbClr val="E97132"/>
                </a:solidFill>
              </a:rPr>
              <a:t>“What’s the big deal?</a:t>
            </a:r>
          </a:p>
          <a:p>
            <a:pPr algn="ctr"/>
            <a:r>
              <a:rPr lang="en-US" sz="1000" i="1" dirty="0">
                <a:solidFill>
                  <a:srgbClr val="E97132"/>
                </a:solidFill>
              </a:rPr>
              <a:t>This is so easy.</a:t>
            </a:r>
          </a:p>
          <a:p>
            <a:pPr algn="ctr"/>
            <a:r>
              <a:rPr lang="en-US" sz="1000" i="1" dirty="0">
                <a:solidFill>
                  <a:srgbClr val="E97132"/>
                </a:solidFill>
              </a:rPr>
              <a:t>I already know it all!”</a:t>
            </a:r>
          </a:p>
        </p:txBody>
      </p:sp>
      <p:sp>
        <p:nvSpPr>
          <p:cNvPr id="21" name="TextBox 20">
            <a:extLst>
              <a:ext uri="{FF2B5EF4-FFF2-40B4-BE49-F238E27FC236}">
                <a16:creationId xmlns:a16="http://schemas.microsoft.com/office/drawing/2014/main" id="{A79F88EC-514E-BF6C-AA76-5DC81A8B068B}"/>
              </a:ext>
            </a:extLst>
          </p:cNvPr>
          <p:cNvSpPr txBox="1"/>
          <p:nvPr/>
        </p:nvSpPr>
        <p:spPr>
          <a:xfrm>
            <a:off x="3271984" y="2189986"/>
            <a:ext cx="1136850" cy="400110"/>
          </a:xfrm>
          <a:prstGeom prst="rect">
            <a:avLst/>
          </a:prstGeom>
          <a:noFill/>
        </p:spPr>
        <p:txBody>
          <a:bodyPr wrap="square" rtlCol="0">
            <a:spAutoFit/>
          </a:bodyPr>
          <a:lstStyle/>
          <a:p>
            <a:pPr algn="r"/>
            <a:r>
              <a:rPr lang="en-US" sz="1000" i="1" dirty="0">
                <a:solidFill>
                  <a:srgbClr val="E97132"/>
                </a:solidFill>
              </a:rPr>
              <a:t>“This is a harder  </a:t>
            </a:r>
          </a:p>
          <a:p>
            <a:pPr algn="r"/>
            <a:r>
              <a:rPr lang="en-US" sz="1000" i="1" dirty="0">
                <a:solidFill>
                  <a:srgbClr val="E97132"/>
                </a:solidFill>
              </a:rPr>
              <a:t>than I thought.”</a:t>
            </a:r>
          </a:p>
        </p:txBody>
      </p:sp>
      <p:sp>
        <p:nvSpPr>
          <p:cNvPr id="22" name="TextBox 21">
            <a:extLst>
              <a:ext uri="{FF2B5EF4-FFF2-40B4-BE49-F238E27FC236}">
                <a16:creationId xmlns:a16="http://schemas.microsoft.com/office/drawing/2014/main" id="{712AD8A4-4E60-3788-7A4E-4A98A9969336}"/>
              </a:ext>
            </a:extLst>
          </p:cNvPr>
          <p:cNvSpPr txBox="1"/>
          <p:nvPr/>
        </p:nvSpPr>
        <p:spPr>
          <a:xfrm rot="20914538">
            <a:off x="4439095" y="3339966"/>
            <a:ext cx="1289134" cy="400110"/>
          </a:xfrm>
          <a:prstGeom prst="rect">
            <a:avLst/>
          </a:prstGeom>
          <a:noFill/>
        </p:spPr>
        <p:txBody>
          <a:bodyPr wrap="square" rtlCol="0">
            <a:spAutoFit/>
          </a:bodyPr>
          <a:lstStyle/>
          <a:p>
            <a:pPr algn="ctr"/>
            <a:r>
              <a:rPr lang="en-US" sz="1000" i="1" dirty="0">
                <a:solidFill>
                  <a:srgbClr val="E97132"/>
                </a:solidFill>
              </a:rPr>
              <a:t>“I’m finally starting </a:t>
            </a:r>
          </a:p>
          <a:p>
            <a:pPr algn="ctr"/>
            <a:r>
              <a:rPr lang="en-US" sz="1000" i="1" dirty="0">
                <a:solidFill>
                  <a:srgbClr val="E97132"/>
                </a:solidFill>
              </a:rPr>
              <a:t>to understand.”</a:t>
            </a:r>
          </a:p>
        </p:txBody>
      </p:sp>
      <p:sp>
        <p:nvSpPr>
          <p:cNvPr id="23" name="TextBox 22">
            <a:extLst>
              <a:ext uri="{FF2B5EF4-FFF2-40B4-BE49-F238E27FC236}">
                <a16:creationId xmlns:a16="http://schemas.microsoft.com/office/drawing/2014/main" id="{6D659CF2-A617-C006-0844-A46DD954FE9B}"/>
              </a:ext>
            </a:extLst>
          </p:cNvPr>
          <p:cNvSpPr txBox="1"/>
          <p:nvPr/>
        </p:nvSpPr>
        <p:spPr>
          <a:xfrm rot="20009435">
            <a:off x="6365737" y="2595845"/>
            <a:ext cx="1152881" cy="400110"/>
          </a:xfrm>
          <a:prstGeom prst="rect">
            <a:avLst/>
          </a:prstGeom>
          <a:noFill/>
        </p:spPr>
        <p:txBody>
          <a:bodyPr wrap="square" rtlCol="0">
            <a:spAutoFit/>
          </a:bodyPr>
          <a:lstStyle/>
          <a:p>
            <a:pPr algn="ctr"/>
            <a:r>
              <a:rPr lang="en-US" sz="1000" i="1" dirty="0">
                <a:solidFill>
                  <a:srgbClr val="E97132"/>
                </a:solidFill>
              </a:rPr>
              <a:t>“Wow, there is so</a:t>
            </a:r>
          </a:p>
          <a:p>
            <a:pPr algn="ctr"/>
            <a:r>
              <a:rPr lang="en-US" sz="1000" i="1" dirty="0">
                <a:solidFill>
                  <a:srgbClr val="E97132"/>
                </a:solidFill>
              </a:rPr>
              <a:t>much to learn.”</a:t>
            </a:r>
          </a:p>
        </p:txBody>
      </p:sp>
      <p:sp>
        <p:nvSpPr>
          <p:cNvPr id="27" name="Title 2">
            <a:extLst>
              <a:ext uri="{FF2B5EF4-FFF2-40B4-BE49-F238E27FC236}">
                <a16:creationId xmlns:a16="http://schemas.microsoft.com/office/drawing/2014/main" id="{F0E4C3C0-A7B3-6B01-FB5C-4268CC442A08}"/>
              </a:ext>
            </a:extLst>
          </p:cNvPr>
          <p:cNvSpPr txBox="1">
            <a:spLocks/>
          </p:cNvSpPr>
          <p:nvPr/>
        </p:nvSpPr>
        <p:spPr>
          <a:xfrm>
            <a:off x="3855110" y="220513"/>
            <a:ext cx="4660240" cy="622339"/>
          </a:xfrm>
          <a:prstGeom prst="rect">
            <a:avLst/>
          </a:prstGeom>
        </p:spPr>
        <p:txBody>
          <a:bodyPr/>
          <a:lstStyle>
            <a:lvl1pPr algn="l" defTabSz="685800" rtl="0" eaLnBrk="1" latinLnBrk="0" hangingPunct="1">
              <a:lnSpc>
                <a:spcPct val="90000"/>
              </a:lnSpc>
              <a:spcBef>
                <a:spcPct val="0"/>
              </a:spcBef>
              <a:buNone/>
              <a:defRPr sz="3300" kern="1200">
                <a:solidFill>
                  <a:schemeClr val="accent2"/>
                </a:solidFill>
                <a:latin typeface="+mj-lt"/>
                <a:ea typeface="+mj-ea"/>
                <a:cs typeface="+mj-cs"/>
              </a:defRPr>
            </a:lvl1pPr>
          </a:lstStyle>
          <a:p>
            <a:pPr algn="r"/>
            <a:r>
              <a:rPr lang="en-US" dirty="0"/>
              <a:t>Dunning-Kruger Effect</a:t>
            </a:r>
          </a:p>
        </p:txBody>
      </p:sp>
      <p:sp>
        <p:nvSpPr>
          <p:cNvPr id="28" name="Text Placeholder 7">
            <a:extLst>
              <a:ext uri="{FF2B5EF4-FFF2-40B4-BE49-F238E27FC236}">
                <a16:creationId xmlns:a16="http://schemas.microsoft.com/office/drawing/2014/main" id="{64D40970-82E4-5CCD-E4B5-85E6C1F79DB8}"/>
              </a:ext>
            </a:extLst>
          </p:cNvPr>
          <p:cNvSpPr txBox="1">
            <a:spLocks/>
          </p:cNvSpPr>
          <p:nvPr/>
        </p:nvSpPr>
        <p:spPr>
          <a:xfrm>
            <a:off x="4211772" y="769702"/>
            <a:ext cx="4563645" cy="1641220"/>
          </a:xfrm>
          <a:prstGeom prst="rect">
            <a:avLst/>
          </a:prstGeom>
        </p:spPr>
        <p:txBody>
          <a:bodyPr>
            <a:normAutofit lnSpcReduction="10000"/>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65760" indent="-274320">
              <a:spcBef>
                <a:spcPts val="800"/>
              </a:spcBef>
              <a:spcAft>
                <a:spcPts val="800"/>
              </a:spcAft>
              <a:buSzPct val="150000"/>
            </a:pPr>
            <a:r>
              <a:rPr lang="en-US" sz="1400" dirty="0"/>
              <a:t>A cognitive bias</a:t>
            </a:r>
          </a:p>
          <a:p>
            <a:pPr marL="365760" indent="-274320">
              <a:spcBef>
                <a:spcPts val="800"/>
              </a:spcBef>
              <a:spcAft>
                <a:spcPts val="800"/>
              </a:spcAft>
              <a:buSzPct val="150000"/>
            </a:pPr>
            <a:r>
              <a:rPr lang="en-US" sz="1400" dirty="0"/>
              <a:t>The less you know, the more you </a:t>
            </a:r>
            <a:r>
              <a:rPr lang="en-US" sz="1400" i="1" dirty="0"/>
              <a:t>think you know</a:t>
            </a:r>
          </a:p>
          <a:p>
            <a:pPr marL="365760" indent="-274320">
              <a:lnSpc>
                <a:spcPct val="110000"/>
              </a:lnSpc>
              <a:spcBef>
                <a:spcPts val="800"/>
              </a:spcBef>
              <a:spcAft>
                <a:spcPts val="800"/>
              </a:spcAft>
              <a:buSzPct val="150000"/>
            </a:pPr>
            <a:r>
              <a:rPr lang="en-US" sz="1400" dirty="0"/>
              <a:t>The more you learn, the more you realize there is to learn, and the less you really know</a:t>
            </a:r>
          </a:p>
          <a:p>
            <a:pPr marL="365760" indent="-274320">
              <a:spcBef>
                <a:spcPts val="800"/>
              </a:spcBef>
              <a:spcAft>
                <a:spcPts val="800"/>
              </a:spcAft>
              <a:buSzPct val="150000"/>
            </a:pPr>
            <a:r>
              <a:rPr lang="en-US" sz="1400" i="1" dirty="0"/>
              <a:t>You can’t fill a cup that is already full</a:t>
            </a:r>
          </a:p>
        </p:txBody>
      </p:sp>
    </p:spTree>
    <p:extLst>
      <p:ext uri="{BB962C8B-B14F-4D97-AF65-F5344CB8AC3E}">
        <p14:creationId xmlns:p14="http://schemas.microsoft.com/office/powerpoint/2010/main" val="3478512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5224-B268-1835-01A9-4EF20BBF9BC7}"/>
              </a:ext>
            </a:extLst>
          </p:cNvPr>
          <p:cNvSpPr>
            <a:spLocks noGrp="1"/>
          </p:cNvSpPr>
          <p:nvPr>
            <p:ph type="title"/>
          </p:nvPr>
        </p:nvSpPr>
        <p:spPr>
          <a:xfrm>
            <a:off x="480061" y="244026"/>
            <a:ext cx="3774850" cy="1467631"/>
          </a:xfrm>
        </p:spPr>
        <p:txBody>
          <a:bodyPr anchor="b">
            <a:normAutofit fontScale="90000"/>
          </a:bodyPr>
          <a:lstStyle/>
          <a:p>
            <a:r>
              <a:rPr lang="en-US" sz="3500" dirty="0"/>
              <a:t>Software Developer</a:t>
            </a:r>
            <a:br>
              <a:rPr lang="en-US" sz="3500" dirty="0"/>
            </a:br>
            <a:r>
              <a:rPr lang="en-US" sz="3500" dirty="0"/>
              <a:t>Levels</a:t>
            </a:r>
          </a:p>
        </p:txBody>
      </p:sp>
      <p:sp>
        <p:nvSpPr>
          <p:cNvPr id="3" name="Content Placeholder 2">
            <a:extLst>
              <a:ext uri="{FF2B5EF4-FFF2-40B4-BE49-F238E27FC236}">
                <a16:creationId xmlns:a16="http://schemas.microsoft.com/office/drawing/2014/main" id="{204A7464-886B-2751-CBCF-F6C93784B576}"/>
              </a:ext>
            </a:extLst>
          </p:cNvPr>
          <p:cNvSpPr>
            <a:spLocks noGrp="1"/>
          </p:cNvSpPr>
          <p:nvPr>
            <p:ph idx="1"/>
          </p:nvPr>
        </p:nvSpPr>
        <p:spPr>
          <a:xfrm>
            <a:off x="480060" y="1896534"/>
            <a:ext cx="3503716" cy="2748642"/>
          </a:xfrm>
        </p:spPr>
        <p:txBody>
          <a:bodyPr>
            <a:normAutofit/>
          </a:bodyPr>
          <a:lstStyle/>
          <a:p>
            <a:r>
              <a:rPr lang="en-US" sz="1800" dirty="0"/>
              <a:t>Junior Developer</a:t>
            </a:r>
          </a:p>
          <a:p>
            <a:pPr lvl="1">
              <a:spcAft>
                <a:spcPts val="600"/>
              </a:spcAft>
            </a:pPr>
            <a:r>
              <a:rPr lang="en-US" i="1" dirty="0"/>
              <a:t>Learning best practices</a:t>
            </a:r>
          </a:p>
          <a:p>
            <a:r>
              <a:rPr lang="en-US" sz="1800" dirty="0"/>
              <a:t>Intermediate Developer</a:t>
            </a:r>
          </a:p>
          <a:p>
            <a:pPr lvl="1">
              <a:spcAft>
                <a:spcPts val="600"/>
              </a:spcAft>
            </a:pPr>
            <a:r>
              <a:rPr lang="en-US" i="1" dirty="0"/>
              <a:t>Follows best practices</a:t>
            </a:r>
          </a:p>
          <a:p>
            <a:r>
              <a:rPr lang="en-US" sz="1800" dirty="0"/>
              <a:t>Senior Developer</a:t>
            </a:r>
          </a:p>
          <a:p>
            <a:pPr lvl="1"/>
            <a:r>
              <a:rPr lang="en-US" i="1" dirty="0"/>
              <a:t>Knows when to not follow best practices</a:t>
            </a:r>
          </a:p>
        </p:txBody>
      </p:sp>
      <p:pic>
        <p:nvPicPr>
          <p:cNvPr id="5" name="Picture 4" descr="A person walking up a set of stairs&#10;&#10;Description automatically generated">
            <a:extLst>
              <a:ext uri="{FF2B5EF4-FFF2-40B4-BE49-F238E27FC236}">
                <a16:creationId xmlns:a16="http://schemas.microsoft.com/office/drawing/2014/main" id="{D9DBD194-EEB3-C14E-E111-CD865D19058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67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Scientific Method or Engineering Process</a:t>
            </a:r>
            <a:endParaRPr dirty="0"/>
          </a:p>
        </p:txBody>
      </p:sp>
      <p:sp>
        <p:nvSpPr>
          <p:cNvPr id="8" name="Text Placeholder 7">
            <a:extLst>
              <a:ext uri="{FF2B5EF4-FFF2-40B4-BE49-F238E27FC236}">
                <a16:creationId xmlns:a16="http://schemas.microsoft.com/office/drawing/2014/main" id="{E4F20D79-87D8-FD2E-3826-6BF437C1462F}"/>
              </a:ext>
            </a:extLst>
          </p:cNvPr>
          <p:cNvSpPr>
            <a:spLocks noGrp="1"/>
          </p:cNvSpPr>
          <p:nvPr>
            <p:ph type="body" idx="1"/>
          </p:nvPr>
        </p:nvSpPr>
        <p:spPr>
          <a:xfrm>
            <a:off x="311700" y="1152475"/>
            <a:ext cx="4260300" cy="3416400"/>
          </a:xfrm>
        </p:spPr>
        <p:txBody>
          <a:bodyPr>
            <a:normAutofit/>
          </a:bodyPr>
          <a:lstStyle/>
          <a:p>
            <a:pPr>
              <a:lnSpc>
                <a:spcPct val="150000"/>
              </a:lnSpc>
            </a:pPr>
            <a:r>
              <a:rPr lang="en-US" sz="1600" dirty="0"/>
              <a:t>Engineering brings a formal process</a:t>
            </a:r>
          </a:p>
          <a:p>
            <a:pPr>
              <a:lnSpc>
                <a:spcPct val="150000"/>
              </a:lnSpc>
            </a:pPr>
            <a:r>
              <a:rPr lang="en-US" sz="1600" dirty="0"/>
              <a:t>A very important step is to “test”</a:t>
            </a:r>
          </a:p>
          <a:p>
            <a:pPr>
              <a:lnSpc>
                <a:spcPct val="150000"/>
              </a:lnSpc>
            </a:pPr>
            <a:r>
              <a:rPr lang="en-US" sz="1600" dirty="0"/>
              <a:t>The results of the test provide the data</a:t>
            </a:r>
          </a:p>
          <a:p>
            <a:pPr>
              <a:lnSpc>
                <a:spcPct val="150000"/>
              </a:lnSpc>
            </a:pPr>
            <a:r>
              <a:rPr lang="en-US" sz="1600" dirty="0"/>
              <a:t>During planning it is important to set an expectation and define success</a:t>
            </a:r>
          </a:p>
          <a:p>
            <a:pPr>
              <a:lnSpc>
                <a:spcPct val="150000"/>
              </a:lnSpc>
            </a:pPr>
            <a:r>
              <a:rPr lang="en-US" sz="1600" dirty="0"/>
              <a:t>This is a cycle!</a:t>
            </a:r>
          </a:p>
          <a:p>
            <a:pPr lvl="1">
              <a:lnSpc>
                <a:spcPct val="150000"/>
              </a:lnSpc>
            </a:pPr>
            <a:r>
              <a:rPr lang="en-US" sz="1400" dirty="0"/>
              <a:t>Use data to inform future solutions</a:t>
            </a:r>
          </a:p>
          <a:p>
            <a:pPr lvl="1">
              <a:lnSpc>
                <a:spcPct val="150000"/>
              </a:lnSpc>
            </a:pPr>
            <a:r>
              <a:rPr lang="en-US" sz="1400" dirty="0"/>
              <a:t>The goals will change and evolve</a:t>
            </a:r>
          </a:p>
        </p:txBody>
      </p:sp>
      <p:sp>
        <p:nvSpPr>
          <p:cNvPr id="9" name="Text Placeholder 8">
            <a:extLst>
              <a:ext uri="{FF2B5EF4-FFF2-40B4-BE49-F238E27FC236}">
                <a16:creationId xmlns:a16="http://schemas.microsoft.com/office/drawing/2014/main" id="{19DC90B6-644E-AEC0-E9EC-48B1762B506C}"/>
              </a:ext>
            </a:extLst>
          </p:cNvPr>
          <p:cNvSpPr>
            <a:spLocks noGrp="1"/>
          </p:cNvSpPr>
          <p:nvPr>
            <p:ph type="body" idx="2"/>
          </p:nvPr>
        </p:nvSpPr>
        <p:spPr/>
        <p:txBody>
          <a:bodyPr/>
          <a:lstStyle/>
          <a:p>
            <a:endParaRPr lang="en-US"/>
          </a:p>
        </p:txBody>
      </p:sp>
      <p:graphicFrame>
        <p:nvGraphicFramePr>
          <p:cNvPr id="4" name="Diagram 3">
            <a:extLst>
              <a:ext uri="{FF2B5EF4-FFF2-40B4-BE49-F238E27FC236}">
                <a16:creationId xmlns:a16="http://schemas.microsoft.com/office/drawing/2014/main" id="{7F56B7FC-5F91-3AF2-7DD0-07845E09B23D}"/>
              </a:ext>
            </a:extLst>
          </p:cNvPr>
          <p:cNvGraphicFramePr/>
          <p:nvPr>
            <p:extLst>
              <p:ext uri="{D42A27DB-BD31-4B8C-83A1-F6EECF244321}">
                <p14:modId xmlns:p14="http://schemas.microsoft.com/office/powerpoint/2010/main" val="2648624648"/>
              </p:ext>
            </p:extLst>
          </p:nvPr>
        </p:nvGraphicFramePr>
        <p:xfrm>
          <a:off x="4832400" y="1152476"/>
          <a:ext cx="3944306" cy="3555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Right 6">
            <a:extLst>
              <a:ext uri="{FF2B5EF4-FFF2-40B4-BE49-F238E27FC236}">
                <a16:creationId xmlns:a16="http://schemas.microsoft.com/office/drawing/2014/main" id="{8E5089F3-914C-F528-3E71-80D53F8D6FA1}"/>
              </a:ext>
            </a:extLst>
          </p:cNvPr>
          <p:cNvSpPr/>
          <p:nvPr/>
        </p:nvSpPr>
        <p:spPr>
          <a:xfrm>
            <a:off x="5009103" y="119072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FA23-5CD6-235E-F786-99A84B6536DC}"/>
              </a:ext>
            </a:extLst>
          </p:cNvPr>
          <p:cNvSpPr>
            <a:spLocks noGrp="1"/>
          </p:cNvSpPr>
          <p:nvPr>
            <p:ph type="title"/>
          </p:nvPr>
        </p:nvSpPr>
        <p:spPr/>
        <p:txBody>
          <a:bodyPr>
            <a:normAutofit fontScale="90000"/>
          </a:bodyPr>
          <a:lstStyle/>
          <a:p>
            <a:r>
              <a:rPr lang="en-US" dirty="0"/>
              <a:t>Waterfall Model</a:t>
            </a:r>
          </a:p>
        </p:txBody>
      </p:sp>
      <p:sp>
        <p:nvSpPr>
          <p:cNvPr id="5" name="Text Placeholder 4">
            <a:extLst>
              <a:ext uri="{FF2B5EF4-FFF2-40B4-BE49-F238E27FC236}">
                <a16:creationId xmlns:a16="http://schemas.microsoft.com/office/drawing/2014/main" id="{7FF8A421-A1F1-A14B-0CD7-094FB52B3107}"/>
              </a:ext>
            </a:extLst>
          </p:cNvPr>
          <p:cNvSpPr>
            <a:spLocks noGrp="1"/>
          </p:cNvSpPr>
          <p:nvPr>
            <p:ph type="body" idx="1"/>
          </p:nvPr>
        </p:nvSpPr>
        <p:spPr>
          <a:xfrm>
            <a:off x="311700" y="1152475"/>
            <a:ext cx="4390929" cy="3416400"/>
          </a:xfrm>
        </p:spPr>
        <p:txBody>
          <a:bodyPr/>
          <a:lstStyle/>
          <a:p>
            <a:pPr>
              <a:lnSpc>
                <a:spcPct val="150000"/>
              </a:lnSpc>
            </a:pPr>
            <a:r>
              <a:rPr lang="en-US" dirty="0"/>
              <a:t>A linier, non-cyclic model</a:t>
            </a:r>
          </a:p>
          <a:p>
            <a:pPr>
              <a:lnSpc>
                <a:spcPct val="150000"/>
              </a:lnSpc>
            </a:pPr>
            <a:r>
              <a:rPr lang="en-US" dirty="0"/>
              <a:t>Unrealistic</a:t>
            </a:r>
          </a:p>
          <a:p>
            <a:pPr>
              <a:lnSpc>
                <a:spcPct val="150000"/>
              </a:lnSpc>
            </a:pPr>
            <a:r>
              <a:rPr lang="en-US" dirty="0"/>
              <a:t>Requires all knowledge to exist at the beginning</a:t>
            </a:r>
          </a:p>
        </p:txBody>
      </p:sp>
      <p:graphicFrame>
        <p:nvGraphicFramePr>
          <p:cNvPr id="4" name="Diagram 3">
            <a:extLst>
              <a:ext uri="{FF2B5EF4-FFF2-40B4-BE49-F238E27FC236}">
                <a16:creationId xmlns:a16="http://schemas.microsoft.com/office/drawing/2014/main" id="{0B1FF28F-2D79-BDD7-4673-5B723DE26E2B}"/>
              </a:ext>
            </a:extLst>
          </p:cNvPr>
          <p:cNvGraphicFramePr/>
          <p:nvPr>
            <p:extLst>
              <p:ext uri="{D42A27DB-BD31-4B8C-83A1-F6EECF244321}">
                <p14:modId xmlns:p14="http://schemas.microsoft.com/office/powerpoint/2010/main" val="4259912930"/>
              </p:ext>
            </p:extLst>
          </p:nvPr>
        </p:nvGraphicFramePr>
        <p:xfrm>
          <a:off x="3522133" y="0"/>
          <a:ext cx="5621867"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0451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37760-5179-BC7B-EB02-2A84AD24ACA3}"/>
              </a:ext>
            </a:extLst>
          </p:cNvPr>
          <p:cNvSpPr>
            <a:spLocks noGrp="1"/>
          </p:cNvSpPr>
          <p:nvPr>
            <p:ph type="title"/>
          </p:nvPr>
        </p:nvSpPr>
        <p:spPr/>
        <p:txBody>
          <a:bodyPr>
            <a:normAutofit fontScale="90000"/>
          </a:bodyPr>
          <a:lstStyle/>
          <a:p>
            <a:r>
              <a:rPr lang="en-US" dirty="0"/>
              <a:t>Microscale Cyclic Process</a:t>
            </a:r>
          </a:p>
        </p:txBody>
      </p:sp>
      <p:sp>
        <p:nvSpPr>
          <p:cNvPr id="5" name="Text Placeholder 4">
            <a:extLst>
              <a:ext uri="{FF2B5EF4-FFF2-40B4-BE49-F238E27FC236}">
                <a16:creationId xmlns:a16="http://schemas.microsoft.com/office/drawing/2014/main" id="{060576E2-9D54-F139-2214-CAD62B11980B}"/>
              </a:ext>
            </a:extLst>
          </p:cNvPr>
          <p:cNvSpPr>
            <a:spLocks noGrp="1"/>
          </p:cNvSpPr>
          <p:nvPr>
            <p:ph type="body" idx="1"/>
          </p:nvPr>
        </p:nvSpPr>
        <p:spPr>
          <a:xfrm>
            <a:off x="311700" y="1152475"/>
            <a:ext cx="4339322" cy="3416400"/>
          </a:xfrm>
        </p:spPr>
        <p:txBody>
          <a:bodyPr>
            <a:normAutofit fontScale="92500"/>
          </a:bodyPr>
          <a:lstStyle/>
          <a:p>
            <a:pPr>
              <a:lnSpc>
                <a:spcPct val="150000"/>
              </a:lnSpc>
            </a:pPr>
            <a:r>
              <a:rPr lang="en-US" sz="1800" dirty="0"/>
              <a:t>Even if the requirements are external</a:t>
            </a:r>
          </a:p>
          <a:p>
            <a:pPr>
              <a:lnSpc>
                <a:spcPct val="150000"/>
              </a:lnSpc>
            </a:pPr>
            <a:r>
              <a:rPr lang="en-US" sz="1800" dirty="0"/>
              <a:t>Still look at your own process as cyclic</a:t>
            </a:r>
          </a:p>
          <a:p>
            <a:pPr>
              <a:lnSpc>
                <a:spcPct val="150000"/>
              </a:lnSpc>
            </a:pPr>
            <a:r>
              <a:rPr lang="en-US" sz="1800" dirty="0"/>
              <a:t>Repeat the cycle until you meet the requirements</a:t>
            </a:r>
          </a:p>
          <a:p>
            <a:pPr>
              <a:lnSpc>
                <a:spcPct val="150000"/>
              </a:lnSpc>
            </a:pPr>
            <a:r>
              <a:rPr lang="en-US" sz="1800" dirty="0"/>
              <a:t>Use your data to meet future requirements better</a:t>
            </a:r>
          </a:p>
          <a:p>
            <a:pPr>
              <a:lnSpc>
                <a:spcPct val="150000"/>
              </a:lnSpc>
            </a:pPr>
            <a:r>
              <a:rPr lang="en-US" sz="1800" dirty="0"/>
              <a:t>Always test and collect data</a:t>
            </a:r>
          </a:p>
        </p:txBody>
      </p:sp>
      <p:graphicFrame>
        <p:nvGraphicFramePr>
          <p:cNvPr id="4" name="Diagram 3">
            <a:extLst>
              <a:ext uri="{FF2B5EF4-FFF2-40B4-BE49-F238E27FC236}">
                <a16:creationId xmlns:a16="http://schemas.microsoft.com/office/drawing/2014/main" id="{849BE3CB-8F4B-5CDF-C6B4-9CC20DA22EA4}"/>
              </a:ext>
            </a:extLst>
          </p:cNvPr>
          <p:cNvGraphicFramePr/>
          <p:nvPr>
            <p:extLst>
              <p:ext uri="{D42A27DB-BD31-4B8C-83A1-F6EECF244321}">
                <p14:modId xmlns:p14="http://schemas.microsoft.com/office/powerpoint/2010/main" val="2611884297"/>
              </p:ext>
            </p:extLst>
          </p:nvPr>
        </p:nvGraphicFramePr>
        <p:xfrm>
          <a:off x="4832400" y="445025"/>
          <a:ext cx="3944306" cy="4262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1374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437062" y="445025"/>
            <a:ext cx="7608184"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The Math of Bugs and Fixes</a:t>
            </a:r>
            <a:endParaRPr dirty="0"/>
          </a:p>
        </p:txBody>
      </p:sp>
      <p:sp>
        <p:nvSpPr>
          <p:cNvPr id="158" name="Google Shape;158;p30"/>
          <p:cNvSpPr txBox="1">
            <a:spLocks noGrp="1"/>
          </p:cNvSpPr>
          <p:nvPr>
            <p:ph type="body" idx="1"/>
          </p:nvPr>
        </p:nvSpPr>
        <p:spPr>
          <a:xfrm>
            <a:off x="437061" y="1152475"/>
            <a:ext cx="4994079" cy="3171169"/>
          </a:xfrm>
          <a:prstGeom prst="rect">
            <a:avLst/>
          </a:prstGeom>
        </p:spPr>
        <p:txBody>
          <a:bodyPr spcFirstLastPara="1" wrap="square" lIns="91425" tIns="91425" rIns="91425" bIns="91425" anchor="t" anchorCtr="0">
            <a:normAutofit/>
          </a:bodyPr>
          <a:lstStyle/>
          <a:p>
            <a:pPr indent="-365760">
              <a:lnSpc>
                <a:spcPct val="100000"/>
              </a:lnSpc>
              <a:spcAft>
                <a:spcPts val="1200"/>
              </a:spcAft>
            </a:pPr>
            <a:r>
              <a:rPr lang="en-US" sz="1800" dirty="0"/>
              <a:t>The source of bugs is writing code</a:t>
            </a:r>
          </a:p>
          <a:p>
            <a:pPr indent="-365760">
              <a:lnSpc>
                <a:spcPct val="100000"/>
              </a:lnSpc>
              <a:spcAft>
                <a:spcPts val="1200"/>
              </a:spcAft>
            </a:pPr>
            <a:r>
              <a:rPr lang="en-US" sz="1800" dirty="0"/>
              <a:t>Adding features produces bugs</a:t>
            </a:r>
          </a:p>
          <a:p>
            <a:pPr indent="-365760">
              <a:lnSpc>
                <a:spcPct val="100000"/>
              </a:lnSpc>
              <a:spcAft>
                <a:spcPts val="1200"/>
              </a:spcAft>
            </a:pPr>
            <a:r>
              <a:rPr lang="en-US" sz="1800" dirty="0"/>
              <a:t>Measure feature work as </a:t>
            </a:r>
            <a:r>
              <a:rPr lang="en-US" sz="1800" b="1" dirty="0"/>
              <a:t>churn</a:t>
            </a:r>
          </a:p>
          <a:p>
            <a:pPr indent="-365760">
              <a:lnSpc>
                <a:spcPct val="100000"/>
              </a:lnSpc>
              <a:spcAft>
                <a:spcPts val="1200"/>
              </a:spcAft>
            </a:pPr>
            <a:r>
              <a:rPr lang="en-US" sz="1800" dirty="0"/>
              <a:t>Collect data on your team</a:t>
            </a:r>
          </a:p>
          <a:p>
            <a:pPr indent="-365760">
              <a:lnSpc>
                <a:spcPct val="100000"/>
              </a:lnSpc>
              <a:spcAft>
                <a:spcPts val="1200"/>
              </a:spcAft>
            </a:pPr>
            <a:r>
              <a:rPr lang="en-US" sz="1800" dirty="0"/>
              <a:t>How many </a:t>
            </a:r>
            <a:r>
              <a:rPr lang="en-US" sz="1800" i="1" dirty="0"/>
              <a:t>bugs per unit </a:t>
            </a:r>
            <a:r>
              <a:rPr lang="en-US" sz="1800" dirty="0"/>
              <a:t>of churn?</a:t>
            </a:r>
          </a:p>
          <a:p>
            <a:pPr indent="-365760">
              <a:lnSpc>
                <a:spcPct val="100000"/>
              </a:lnSpc>
              <a:spcAft>
                <a:spcPts val="1200"/>
              </a:spcAft>
            </a:pPr>
            <a:r>
              <a:rPr lang="en-US" sz="1800" dirty="0"/>
              <a:t>Keep testing and fixing until expected number of bugs found</a:t>
            </a:r>
            <a:endParaRPr sz="1800" dirty="0"/>
          </a:p>
        </p:txBody>
      </p:sp>
      <p:graphicFrame>
        <p:nvGraphicFramePr>
          <p:cNvPr id="2" name="Diagram 1">
            <a:extLst>
              <a:ext uri="{FF2B5EF4-FFF2-40B4-BE49-F238E27FC236}">
                <a16:creationId xmlns:a16="http://schemas.microsoft.com/office/drawing/2014/main" id="{7E97B42C-A689-7750-FC5C-F5838E3C9493}"/>
              </a:ext>
            </a:extLst>
          </p:cNvPr>
          <p:cNvGraphicFramePr/>
          <p:nvPr>
            <p:extLst>
              <p:ext uri="{D42A27DB-BD31-4B8C-83A1-F6EECF244321}">
                <p14:modId xmlns:p14="http://schemas.microsoft.com/office/powerpoint/2010/main" val="98850133"/>
              </p:ext>
            </p:extLst>
          </p:nvPr>
        </p:nvGraphicFramePr>
        <p:xfrm>
          <a:off x="5530021" y="579261"/>
          <a:ext cx="2977558" cy="3984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8120E9D-C6DA-91A0-84C7-C9EEF9F11F50}"/>
              </a:ext>
            </a:extLst>
          </p:cNvPr>
          <p:cNvSpPr txBox="1"/>
          <p:nvPr/>
        </p:nvSpPr>
        <p:spPr>
          <a:xfrm>
            <a:off x="5956755" y="1602359"/>
            <a:ext cx="931665" cy="369332"/>
          </a:xfrm>
          <a:prstGeom prst="rect">
            <a:avLst/>
          </a:prstGeom>
          <a:noFill/>
        </p:spPr>
        <p:txBody>
          <a:bodyPr wrap="none" rtlCol="0">
            <a:spAutoFit/>
          </a:bodyPr>
          <a:lstStyle/>
          <a:p>
            <a:r>
              <a:rPr lang="en-US" b="1" i="1" dirty="0"/>
              <a:t>Create</a:t>
            </a:r>
          </a:p>
        </p:txBody>
      </p:sp>
      <p:sp>
        <p:nvSpPr>
          <p:cNvPr id="4" name="TextBox 3">
            <a:extLst>
              <a:ext uri="{FF2B5EF4-FFF2-40B4-BE49-F238E27FC236}">
                <a16:creationId xmlns:a16="http://schemas.microsoft.com/office/drawing/2014/main" id="{70908F30-FE2D-2DC6-3573-AA129269DB61}"/>
              </a:ext>
            </a:extLst>
          </p:cNvPr>
          <p:cNvSpPr txBox="1"/>
          <p:nvPr/>
        </p:nvSpPr>
        <p:spPr>
          <a:xfrm>
            <a:off x="5839735" y="3109431"/>
            <a:ext cx="1048685" cy="369332"/>
          </a:xfrm>
          <a:prstGeom prst="rect">
            <a:avLst/>
          </a:prstGeom>
          <a:noFill/>
        </p:spPr>
        <p:txBody>
          <a:bodyPr wrap="none" rtlCol="0">
            <a:spAutoFit/>
          </a:bodyPr>
          <a:lstStyle/>
          <a:p>
            <a:r>
              <a:rPr lang="en-US" b="1" i="1" dirty="0"/>
              <a:t>Require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5853126"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Software Engineering </a:t>
            </a:r>
            <a:endParaRPr dirty="0"/>
          </a:p>
        </p:txBody>
      </p:sp>
      <p:sp>
        <p:nvSpPr>
          <p:cNvPr id="169" name="Google Shape;169;p32"/>
          <p:cNvSpPr txBox="1">
            <a:spLocks noGrp="1"/>
          </p:cNvSpPr>
          <p:nvPr>
            <p:ph type="body" idx="1"/>
          </p:nvPr>
        </p:nvSpPr>
        <p:spPr>
          <a:xfrm>
            <a:off x="311700" y="1017725"/>
            <a:ext cx="4452029" cy="34164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600"/>
              </a:spcBef>
              <a:spcAft>
                <a:spcPts val="0"/>
              </a:spcAft>
              <a:buSzPts val="1400"/>
              <a:buChar char="●"/>
            </a:pPr>
            <a:r>
              <a:rPr lang="en" sz="1800" dirty="0"/>
              <a:t>It is a trade off between </a:t>
            </a:r>
          </a:p>
          <a:p>
            <a:pPr lvl="1" indent="-317500">
              <a:lnSpc>
                <a:spcPct val="100000"/>
              </a:lnSpc>
              <a:spcBef>
                <a:spcPts val="600"/>
              </a:spcBef>
              <a:buSzPts val="1400"/>
              <a:buChar char="●"/>
            </a:pPr>
            <a:r>
              <a:rPr lang="en" sz="1800" dirty="0"/>
              <a:t>Time, Features &amp; Bugs</a:t>
            </a:r>
          </a:p>
          <a:p>
            <a:pPr marL="457200" lvl="0" indent="-317500" algn="l" rtl="0">
              <a:lnSpc>
                <a:spcPct val="100000"/>
              </a:lnSpc>
              <a:spcBef>
                <a:spcPts val="600"/>
              </a:spcBef>
              <a:spcAft>
                <a:spcPts val="0"/>
              </a:spcAft>
              <a:buSzPts val="1400"/>
              <a:buChar char="●"/>
            </a:pPr>
            <a:r>
              <a:rPr lang="en" sz="1800" dirty="0"/>
              <a:t>Given enough time all bugs are fixed</a:t>
            </a:r>
          </a:p>
          <a:p>
            <a:pPr marL="457200" lvl="0" indent="-317500" algn="l" rtl="0">
              <a:lnSpc>
                <a:spcPct val="100000"/>
              </a:lnSpc>
              <a:spcBef>
                <a:spcPts val="600"/>
              </a:spcBef>
              <a:spcAft>
                <a:spcPts val="0"/>
              </a:spcAft>
              <a:buSzPts val="1400"/>
              <a:buChar char="●"/>
            </a:pPr>
            <a:r>
              <a:rPr lang="en" sz="1800" dirty="0"/>
              <a:t>Shipping is also a feature</a:t>
            </a:r>
          </a:p>
          <a:p>
            <a:pPr marL="457200" lvl="0" indent="-317500" algn="l" rtl="0">
              <a:lnSpc>
                <a:spcPct val="100000"/>
              </a:lnSpc>
              <a:spcBef>
                <a:spcPts val="600"/>
              </a:spcBef>
              <a:spcAft>
                <a:spcPts val="0"/>
              </a:spcAft>
              <a:buSzPts val="1400"/>
              <a:buChar char="●"/>
            </a:pPr>
            <a:r>
              <a:rPr lang="en" sz="1800" dirty="0"/>
              <a:t>Reality is not all bugs will be found</a:t>
            </a:r>
          </a:p>
          <a:p>
            <a:pPr marL="457200" lvl="0" indent="-317500" algn="l" rtl="0">
              <a:lnSpc>
                <a:spcPct val="100000"/>
              </a:lnSpc>
              <a:spcBef>
                <a:spcPts val="600"/>
              </a:spcBef>
              <a:spcAft>
                <a:spcPts val="0"/>
              </a:spcAft>
              <a:buSzPts val="1400"/>
              <a:buChar char="●"/>
            </a:pPr>
            <a:r>
              <a:rPr lang="en" sz="1800" dirty="0"/>
              <a:t>What is the cost of shipping a bug</a:t>
            </a:r>
            <a:endParaRPr sz="1800" dirty="0"/>
          </a:p>
        </p:txBody>
      </p:sp>
      <p:graphicFrame>
        <p:nvGraphicFramePr>
          <p:cNvPr id="2" name="Diagram 1">
            <a:extLst>
              <a:ext uri="{FF2B5EF4-FFF2-40B4-BE49-F238E27FC236}">
                <a16:creationId xmlns:a16="http://schemas.microsoft.com/office/drawing/2014/main" id="{801291D7-E3FE-6E64-D3E7-073742516AA7}"/>
              </a:ext>
            </a:extLst>
          </p:cNvPr>
          <p:cNvGraphicFramePr/>
          <p:nvPr>
            <p:extLst>
              <p:ext uri="{D42A27DB-BD31-4B8C-83A1-F6EECF244321}">
                <p14:modId xmlns:p14="http://schemas.microsoft.com/office/powerpoint/2010/main" val="698001329"/>
              </p:ext>
            </p:extLst>
          </p:nvPr>
        </p:nvGraphicFramePr>
        <p:xfrm>
          <a:off x="3226995" y="557187"/>
          <a:ext cx="5605305" cy="4029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9D0EE-1199-6C99-9E02-5DA80384E712}"/>
              </a:ext>
            </a:extLst>
          </p:cNvPr>
          <p:cNvSpPr>
            <a:spLocks noGrp="1"/>
          </p:cNvSpPr>
          <p:nvPr>
            <p:ph type="title"/>
          </p:nvPr>
        </p:nvSpPr>
        <p:spPr/>
        <p:txBody>
          <a:bodyPr>
            <a:normAutofit/>
          </a:bodyPr>
          <a:lstStyle/>
          <a:p>
            <a:pPr algn="ctr"/>
            <a:r>
              <a:rPr lang="en-US" sz="11175" dirty="0">
                <a:latin typeface="Consolas" panose="020B0609020204030204" pitchFamily="49" charset="0"/>
                <a:cs typeface="Courier New" panose="02070309020205020404" pitchFamily="49" charset="0"/>
              </a:rPr>
              <a:t>BEGIN</a:t>
            </a:r>
          </a:p>
        </p:txBody>
      </p:sp>
      <p:sp>
        <p:nvSpPr>
          <p:cNvPr id="6" name="Text Placeholder 5">
            <a:extLst>
              <a:ext uri="{FF2B5EF4-FFF2-40B4-BE49-F238E27FC236}">
                <a16:creationId xmlns:a16="http://schemas.microsoft.com/office/drawing/2014/main" id="{DD43F982-C3AA-67B7-BB3A-E84262E8FBDD}"/>
              </a:ext>
            </a:extLst>
          </p:cNvPr>
          <p:cNvSpPr>
            <a:spLocks noGrp="1"/>
          </p:cNvSpPr>
          <p:nvPr>
            <p:ph type="body" idx="1"/>
          </p:nvPr>
        </p:nvSpPr>
        <p:spPr/>
        <p:txBody>
          <a:bodyPr/>
          <a:lstStyle/>
          <a:p>
            <a:endParaRPr lang="en-US" dirty="0"/>
          </a:p>
        </p:txBody>
      </p:sp>
      <p:sp>
        <p:nvSpPr>
          <p:cNvPr id="7" name="Date Placeholder 6">
            <a:extLst>
              <a:ext uri="{FF2B5EF4-FFF2-40B4-BE49-F238E27FC236}">
                <a16:creationId xmlns:a16="http://schemas.microsoft.com/office/drawing/2014/main" id="{93815FE6-BBD5-CB13-6712-187B413C6F1B}"/>
              </a:ext>
            </a:extLst>
          </p:cNvPr>
          <p:cNvSpPr>
            <a:spLocks noGrp="1"/>
          </p:cNvSpPr>
          <p:nvPr>
            <p:ph type="dt" sz="half" idx="10"/>
          </p:nvPr>
        </p:nvSpPr>
        <p:spPr/>
        <p:txBody>
          <a:bodyPr/>
          <a:lstStyle/>
          <a:p>
            <a:r>
              <a:rPr lang="en-US"/>
              <a:t>13 &amp; 14 June 2024</a:t>
            </a:r>
            <a:endParaRPr lang="nl-NL"/>
          </a:p>
        </p:txBody>
      </p:sp>
      <p:sp>
        <p:nvSpPr>
          <p:cNvPr id="8" name="Slide Number Placeholder 7">
            <a:extLst>
              <a:ext uri="{FF2B5EF4-FFF2-40B4-BE49-F238E27FC236}">
                <a16:creationId xmlns:a16="http://schemas.microsoft.com/office/drawing/2014/main" id="{82A81DF6-BEF0-907E-77FE-CCB4EBBEDD5A}"/>
              </a:ext>
            </a:extLst>
          </p:cNvPr>
          <p:cNvSpPr>
            <a:spLocks noGrp="1"/>
          </p:cNvSpPr>
          <p:nvPr>
            <p:ph type="sldNum" sz="quarter" idx="12"/>
          </p:nvPr>
        </p:nvSpPr>
        <p:spPr/>
        <p:txBody>
          <a:bodyPr/>
          <a:lstStyle/>
          <a:p>
            <a:fld id="{4D7A3AD5-240B-4118-87A9-AFA1B41E55E4}" type="slidenum">
              <a:rPr lang="nl-NL" smtClean="0"/>
              <a:pPr/>
              <a:t>3</a:t>
            </a:fld>
            <a:endParaRPr lang="nl-NL"/>
          </a:p>
        </p:txBody>
      </p:sp>
      <p:sp>
        <p:nvSpPr>
          <p:cNvPr id="2" name="Footer Placeholder 1">
            <a:extLst>
              <a:ext uri="{FF2B5EF4-FFF2-40B4-BE49-F238E27FC236}">
                <a16:creationId xmlns:a16="http://schemas.microsoft.com/office/drawing/2014/main" id="{9A5B139D-C464-03B6-CD1C-7D9DF72618A8}"/>
              </a:ext>
            </a:extLst>
          </p:cNvPr>
          <p:cNvSpPr>
            <a:spLocks noGrp="1"/>
          </p:cNvSpPr>
          <p:nvPr>
            <p:ph type="ftr" sz="quarter" idx="11"/>
          </p:nvPr>
        </p:nvSpPr>
        <p:spPr/>
        <p:txBody>
          <a:bodyPr/>
          <a:lstStyle/>
          <a:p>
            <a:r>
              <a:rPr lang="nl-NL"/>
              <a:t>delphisummit.com</a:t>
            </a:r>
          </a:p>
        </p:txBody>
      </p:sp>
    </p:spTree>
    <p:extLst>
      <p:ext uri="{BB962C8B-B14F-4D97-AF65-F5344CB8AC3E}">
        <p14:creationId xmlns:p14="http://schemas.microsoft.com/office/powerpoint/2010/main" val="1866950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311699" y="87945"/>
            <a:ext cx="5919768" cy="1243033"/>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3200" dirty="0"/>
              <a:t>Think Outside </a:t>
            </a:r>
            <a:br>
              <a:rPr lang="en" sz="3200" dirty="0"/>
            </a:br>
            <a:r>
              <a:rPr lang="en" sz="3200" dirty="0"/>
              <a:t>                     The Box </a:t>
            </a:r>
            <a:endParaRPr sz="3200" dirty="0"/>
          </a:p>
        </p:txBody>
      </p:sp>
      <p:sp>
        <p:nvSpPr>
          <p:cNvPr id="176" name="Google Shape;176;p33"/>
          <p:cNvSpPr txBox="1">
            <a:spLocks noGrp="1"/>
          </p:cNvSpPr>
          <p:nvPr>
            <p:ph type="body" idx="1"/>
          </p:nvPr>
        </p:nvSpPr>
        <p:spPr>
          <a:xfrm>
            <a:off x="311699" y="1485669"/>
            <a:ext cx="3887768" cy="2996020"/>
          </a:xfrm>
          <a:prstGeom prst="rect">
            <a:avLst/>
          </a:prstGeom>
        </p:spPr>
        <p:txBody>
          <a:bodyPr spcFirstLastPara="1" wrap="square" lIns="91425" tIns="91425" rIns="91425" bIns="91425" anchor="t" anchorCtr="0">
            <a:normAutofit fontScale="92500"/>
          </a:bodyPr>
          <a:lstStyle/>
          <a:p>
            <a:pPr marL="457200" lvl="0" indent="-304800" algn="l" rtl="0">
              <a:lnSpc>
                <a:spcPct val="110000"/>
              </a:lnSpc>
              <a:spcBef>
                <a:spcPts val="0"/>
              </a:spcBef>
              <a:spcAft>
                <a:spcPts val="0"/>
              </a:spcAft>
              <a:buSzPts val="1200"/>
              <a:buChar char="●"/>
            </a:pPr>
            <a:r>
              <a:rPr lang="en" sz="1600" dirty="0"/>
              <a:t>Writing code isn't always the answer </a:t>
            </a:r>
            <a:endParaRPr sz="1600" dirty="0"/>
          </a:p>
          <a:p>
            <a:pPr marL="457200" lvl="0" indent="-304800" algn="l" rtl="0">
              <a:lnSpc>
                <a:spcPct val="110000"/>
              </a:lnSpc>
              <a:spcBef>
                <a:spcPts val="0"/>
              </a:spcBef>
              <a:spcAft>
                <a:spcPts val="0"/>
              </a:spcAft>
              <a:buSzPts val="1200"/>
              <a:buChar char="●"/>
            </a:pPr>
            <a:r>
              <a:rPr lang="en" sz="1600" dirty="0"/>
              <a:t>Removed code doesn’t need to be maintained</a:t>
            </a:r>
          </a:p>
          <a:p>
            <a:pPr marL="457200" lvl="0" indent="-304800" algn="l" rtl="0">
              <a:lnSpc>
                <a:spcPct val="110000"/>
              </a:lnSpc>
              <a:spcBef>
                <a:spcPts val="0"/>
              </a:spcBef>
              <a:spcAft>
                <a:spcPts val="0"/>
              </a:spcAft>
              <a:buSzPts val="1200"/>
              <a:buChar char="●"/>
            </a:pPr>
            <a:endParaRPr lang="en" sz="1600" dirty="0"/>
          </a:p>
          <a:p>
            <a:pPr marL="152400" lvl="0" indent="0" algn="l" rtl="0">
              <a:lnSpc>
                <a:spcPct val="110000"/>
              </a:lnSpc>
              <a:spcBef>
                <a:spcPts val="0"/>
              </a:spcBef>
              <a:spcAft>
                <a:spcPts val="0"/>
              </a:spcAft>
              <a:buSzPts val="1200"/>
              <a:buNone/>
            </a:pPr>
            <a:r>
              <a:rPr lang="en" sz="1600" dirty="0"/>
              <a:t>Other options</a:t>
            </a:r>
            <a:endParaRPr sz="1600" dirty="0"/>
          </a:p>
          <a:p>
            <a:pPr marL="457200" lvl="0" indent="-304800" algn="l" rtl="0">
              <a:lnSpc>
                <a:spcPct val="110000"/>
              </a:lnSpc>
              <a:spcBef>
                <a:spcPts val="0"/>
              </a:spcBef>
              <a:spcAft>
                <a:spcPts val="0"/>
              </a:spcAft>
              <a:buSzPts val="1200"/>
              <a:buChar char="●"/>
            </a:pPr>
            <a:r>
              <a:rPr lang="en" sz="1600" dirty="0"/>
              <a:t>Change system requirements </a:t>
            </a:r>
            <a:endParaRPr sz="1600" dirty="0"/>
          </a:p>
          <a:p>
            <a:pPr marL="457200" lvl="0" indent="-304800" algn="l" rtl="0">
              <a:lnSpc>
                <a:spcPct val="110000"/>
              </a:lnSpc>
              <a:spcBef>
                <a:spcPts val="0"/>
              </a:spcBef>
              <a:spcAft>
                <a:spcPts val="0"/>
              </a:spcAft>
              <a:buSzPts val="1200"/>
              <a:buChar char="●"/>
            </a:pPr>
            <a:r>
              <a:rPr lang="en" sz="1600" dirty="0"/>
              <a:t>Update the environment </a:t>
            </a:r>
            <a:endParaRPr sz="1600" dirty="0"/>
          </a:p>
          <a:p>
            <a:pPr marL="457200" lvl="0" indent="-304800" algn="l" rtl="0">
              <a:lnSpc>
                <a:spcPct val="110000"/>
              </a:lnSpc>
              <a:spcBef>
                <a:spcPts val="0"/>
              </a:spcBef>
              <a:spcAft>
                <a:spcPts val="0"/>
              </a:spcAft>
              <a:buSzPts val="1200"/>
              <a:buChar char="●"/>
            </a:pPr>
            <a:r>
              <a:rPr lang="en" sz="1600" dirty="0"/>
              <a:t>Use an external library </a:t>
            </a:r>
          </a:p>
          <a:p>
            <a:pPr marL="457200" lvl="0" indent="-304800" algn="l" rtl="0">
              <a:lnSpc>
                <a:spcPct val="110000"/>
              </a:lnSpc>
              <a:spcBef>
                <a:spcPts val="0"/>
              </a:spcBef>
              <a:spcAft>
                <a:spcPts val="0"/>
              </a:spcAft>
              <a:buSzPts val="1200"/>
              <a:buChar char="●"/>
            </a:pPr>
            <a:r>
              <a:rPr lang="en" sz="1600" dirty="0"/>
              <a:t>Change the back-end</a:t>
            </a:r>
          </a:p>
          <a:p>
            <a:pPr marL="457200" lvl="0" indent="-304800" algn="l" rtl="0">
              <a:lnSpc>
                <a:spcPct val="110000"/>
              </a:lnSpc>
              <a:spcBef>
                <a:spcPts val="0"/>
              </a:spcBef>
              <a:spcAft>
                <a:spcPts val="0"/>
              </a:spcAft>
              <a:buSzPts val="1200"/>
              <a:buChar char="●"/>
            </a:pPr>
            <a:r>
              <a:rPr lang="en" sz="1600" dirty="0"/>
              <a:t>Add hardware</a:t>
            </a:r>
          </a:p>
          <a:p>
            <a:pPr marL="457200" lvl="0" indent="-304800" algn="l" rtl="0">
              <a:lnSpc>
                <a:spcPct val="110000"/>
              </a:lnSpc>
              <a:spcBef>
                <a:spcPts val="0"/>
              </a:spcBef>
              <a:spcAft>
                <a:spcPts val="0"/>
              </a:spcAft>
              <a:buSzPts val="1200"/>
              <a:buChar char="●"/>
            </a:pPr>
            <a:r>
              <a:rPr lang="en" sz="1600" dirty="0"/>
              <a:t>What about a RAM drive?</a:t>
            </a:r>
            <a:endParaRPr sz="1600" dirty="0"/>
          </a:p>
        </p:txBody>
      </p:sp>
      <p:pic>
        <p:nvPicPr>
          <p:cNvPr id="177" name="Google Shape;177;p33"/>
          <p:cNvPicPr preferRelativeResize="0">
            <a:picLocks noChangeAspect="1"/>
          </p:cNvPicPr>
          <p:nvPr/>
        </p:nvPicPr>
        <p:blipFill>
          <a:blip r:embed="rId3">
            <a:alphaModFix/>
          </a:blip>
          <a:stretch>
            <a:fillRect/>
          </a:stretch>
        </p:blipFill>
        <p:spPr>
          <a:xfrm>
            <a:off x="4199467" y="1485669"/>
            <a:ext cx="4639734" cy="3218986"/>
          </a:xfrm>
          <a:prstGeom prst="rect">
            <a:avLst/>
          </a:prstGeom>
          <a:noFill/>
          <a:ln>
            <a:noFill/>
          </a:ln>
        </p:spPr>
      </p:pic>
      <p:sp>
        <p:nvSpPr>
          <p:cNvPr id="3" name="Rectangle: Rounded Corners 2">
            <a:extLst>
              <a:ext uri="{FF2B5EF4-FFF2-40B4-BE49-F238E27FC236}">
                <a16:creationId xmlns:a16="http://schemas.microsoft.com/office/drawing/2014/main" id="{25E94742-E561-E564-D981-DFC7AABDB77B}"/>
              </a:ext>
            </a:extLst>
          </p:cNvPr>
          <p:cNvSpPr/>
          <p:nvPr/>
        </p:nvSpPr>
        <p:spPr>
          <a:xfrm>
            <a:off x="2255583" y="779235"/>
            <a:ext cx="1794934" cy="437598"/>
          </a:xfrm>
          <a:prstGeom prst="roundRect">
            <a:avLst>
              <a:gd name="adj" fmla="val 27988"/>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5" name="Group 4">
            <a:extLst>
              <a:ext uri="{FF2B5EF4-FFF2-40B4-BE49-F238E27FC236}">
                <a16:creationId xmlns:a16="http://schemas.microsoft.com/office/drawing/2014/main" id="{B333647B-9830-120D-8CF3-7FDC98DB0029}"/>
              </a:ext>
            </a:extLst>
          </p:cNvPr>
          <p:cNvGrpSpPr/>
          <p:nvPr/>
        </p:nvGrpSpPr>
        <p:grpSpPr>
          <a:xfrm>
            <a:off x="-7374" y="4018935"/>
            <a:ext cx="2942303" cy="1139313"/>
            <a:chOff x="-7374" y="4018935"/>
            <a:chExt cx="2942303" cy="1139313"/>
          </a:xfrm>
        </p:grpSpPr>
        <p:sp>
          <p:nvSpPr>
            <p:cNvPr id="3" name="Rectangle 2">
              <a:extLst>
                <a:ext uri="{FF2B5EF4-FFF2-40B4-BE49-F238E27FC236}">
                  <a16:creationId xmlns:a16="http://schemas.microsoft.com/office/drawing/2014/main" id="{F3B65731-BAB6-DD3D-7D0C-5089D2444E54}"/>
                </a:ext>
              </a:extLst>
            </p:cNvPr>
            <p:cNvSpPr/>
            <p:nvPr/>
          </p:nvSpPr>
          <p:spPr>
            <a:xfrm>
              <a:off x="214454" y="4282993"/>
              <a:ext cx="2720475" cy="860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63889F-FAF7-124B-0374-9A23F370FA6E}"/>
                </a:ext>
              </a:extLst>
            </p:cNvPr>
            <p:cNvSpPr/>
            <p:nvPr/>
          </p:nvSpPr>
          <p:spPr>
            <a:xfrm>
              <a:off x="-7374" y="4018935"/>
              <a:ext cx="221828" cy="1139313"/>
            </a:xfrm>
            <a:prstGeom prst="rect">
              <a:avLst/>
            </a:prstGeom>
            <a:solidFill>
              <a:srgbClr val="1F4A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Google Shape;182;p34"/>
          <p:cNvSpPr txBox="1">
            <a:spLocks noGrp="1"/>
          </p:cNvSpPr>
          <p:nvPr>
            <p:ph type="title"/>
          </p:nvPr>
        </p:nvSpPr>
        <p:spPr>
          <a:xfrm>
            <a:off x="311700" y="30929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Big O Notation </a:t>
            </a:r>
            <a:endParaRPr dirty="0"/>
          </a:p>
        </p:txBody>
      </p:sp>
      <p:sp>
        <p:nvSpPr>
          <p:cNvPr id="183" name="Google Shape;183;p34"/>
          <p:cNvSpPr txBox="1">
            <a:spLocks noGrp="1"/>
          </p:cNvSpPr>
          <p:nvPr>
            <p:ph type="body" idx="1"/>
          </p:nvPr>
        </p:nvSpPr>
        <p:spPr>
          <a:xfrm>
            <a:off x="311700" y="958645"/>
            <a:ext cx="4343789" cy="3143724"/>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600"/>
              </a:spcAft>
              <a:buSzPts val="1400"/>
              <a:buChar char="●"/>
            </a:pPr>
            <a:r>
              <a:rPr lang="en" sz="1600" dirty="0"/>
              <a:t>Measures worst-case time and space complexity based on input size</a:t>
            </a:r>
            <a:endParaRPr sz="1600" dirty="0"/>
          </a:p>
          <a:p>
            <a:pPr marL="457200" lvl="0" indent="-317500" algn="l" rtl="0">
              <a:lnSpc>
                <a:spcPct val="100000"/>
              </a:lnSpc>
              <a:spcBef>
                <a:spcPts val="0"/>
              </a:spcBef>
              <a:spcAft>
                <a:spcPts val="0"/>
              </a:spcAft>
              <a:buSzPts val="1400"/>
              <a:buChar char="●"/>
            </a:pPr>
            <a:r>
              <a:rPr lang="en" sz="1600" dirty="0"/>
              <a:t>Useful to consider performance of different algorithms </a:t>
            </a:r>
            <a:endParaRPr sz="1600" dirty="0"/>
          </a:p>
        </p:txBody>
      </p:sp>
      <p:sp>
        <p:nvSpPr>
          <p:cNvPr id="184" name="Google Shape;184;p34"/>
          <p:cNvSpPr txBox="1">
            <a:spLocks noGrp="1"/>
          </p:cNvSpPr>
          <p:nvPr>
            <p:ph type="body" idx="2"/>
          </p:nvPr>
        </p:nvSpPr>
        <p:spPr>
          <a:xfrm>
            <a:off x="4832400" y="445025"/>
            <a:ext cx="3999900" cy="38862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t>Six types/levels of complexity</a:t>
            </a:r>
            <a:endParaRPr sz="1800" dirty="0"/>
          </a:p>
          <a:p>
            <a:pPr marL="457200" lvl="0" indent="-317500" algn="l" rtl="0">
              <a:lnSpc>
                <a:spcPct val="100000"/>
              </a:lnSpc>
              <a:spcBef>
                <a:spcPts val="1200"/>
              </a:spcBef>
              <a:spcAft>
                <a:spcPts val="0"/>
              </a:spcAft>
              <a:buSzPts val="1400"/>
              <a:buAutoNum type="arabicPeriod"/>
            </a:pPr>
            <a:r>
              <a:rPr lang="en" sz="1800" dirty="0"/>
              <a:t>Constant: O(1)</a:t>
            </a:r>
          </a:p>
          <a:p>
            <a:pPr lvl="1" indent="-317500">
              <a:lnSpc>
                <a:spcPct val="100000"/>
              </a:lnSpc>
              <a:buSzPts val="1400"/>
            </a:pPr>
            <a:r>
              <a:rPr lang="en" sz="1600" dirty="0"/>
              <a:t>Same time for any data size</a:t>
            </a:r>
            <a:endParaRPr sz="1600" dirty="0"/>
          </a:p>
          <a:p>
            <a:pPr marL="457200" lvl="0" indent="-317500" algn="l" rtl="0">
              <a:lnSpc>
                <a:spcPct val="100000"/>
              </a:lnSpc>
              <a:spcBef>
                <a:spcPts val="0"/>
              </a:spcBef>
              <a:spcAft>
                <a:spcPts val="0"/>
              </a:spcAft>
              <a:buSzPts val="1400"/>
              <a:buAutoNum type="arabicPeriod"/>
            </a:pPr>
            <a:r>
              <a:rPr lang="en" sz="1800" dirty="0"/>
              <a:t>Linear time: O(n)</a:t>
            </a:r>
            <a:endParaRPr sz="1800" dirty="0"/>
          </a:p>
          <a:p>
            <a:pPr marL="914400" lvl="1" indent="-304800" algn="l" rtl="0">
              <a:lnSpc>
                <a:spcPct val="100000"/>
              </a:lnSpc>
              <a:spcBef>
                <a:spcPts val="0"/>
              </a:spcBef>
              <a:spcAft>
                <a:spcPts val="0"/>
              </a:spcAft>
              <a:buSzPts val="1200"/>
              <a:buChar char="○"/>
            </a:pPr>
            <a:r>
              <a:rPr lang="en" sz="1600" dirty="0"/>
              <a:t>Single loop</a:t>
            </a:r>
            <a:endParaRPr sz="1600" dirty="0"/>
          </a:p>
          <a:p>
            <a:pPr marL="457200" lvl="0" indent="-317500" algn="l" rtl="0">
              <a:lnSpc>
                <a:spcPct val="100000"/>
              </a:lnSpc>
              <a:spcBef>
                <a:spcPts val="0"/>
              </a:spcBef>
              <a:spcAft>
                <a:spcPts val="0"/>
              </a:spcAft>
              <a:buSzPts val="1400"/>
              <a:buAutoNum type="arabicPeriod"/>
            </a:pPr>
            <a:r>
              <a:rPr lang="en" sz="1800" dirty="0"/>
              <a:t>Logarithmic time: O(n log n)</a:t>
            </a:r>
            <a:endParaRPr sz="1800" dirty="0"/>
          </a:p>
          <a:p>
            <a:pPr marL="914400" lvl="1" indent="-304800" algn="l" rtl="0">
              <a:lnSpc>
                <a:spcPct val="100000"/>
              </a:lnSpc>
              <a:spcBef>
                <a:spcPts val="0"/>
              </a:spcBef>
              <a:spcAft>
                <a:spcPts val="0"/>
              </a:spcAft>
              <a:buSzPts val="1200"/>
              <a:buChar char="○"/>
            </a:pPr>
            <a:r>
              <a:rPr lang="en" sz="1600" dirty="0"/>
              <a:t>Recursion</a:t>
            </a:r>
            <a:endParaRPr sz="1600" dirty="0"/>
          </a:p>
          <a:p>
            <a:pPr marL="457200" lvl="0" indent="-317500" algn="l" rtl="0">
              <a:lnSpc>
                <a:spcPct val="100000"/>
              </a:lnSpc>
              <a:spcBef>
                <a:spcPts val="0"/>
              </a:spcBef>
              <a:spcAft>
                <a:spcPts val="0"/>
              </a:spcAft>
              <a:buSzPts val="1400"/>
              <a:buAutoNum type="arabicPeriod"/>
            </a:pPr>
            <a:r>
              <a:rPr lang="en" sz="1800" dirty="0"/>
              <a:t>Quadratic time: O(n^2)</a:t>
            </a:r>
            <a:endParaRPr sz="1800" dirty="0"/>
          </a:p>
          <a:p>
            <a:pPr marL="914400" lvl="1" indent="-304800" algn="l" rtl="0">
              <a:lnSpc>
                <a:spcPct val="100000"/>
              </a:lnSpc>
              <a:spcBef>
                <a:spcPts val="0"/>
              </a:spcBef>
              <a:spcAft>
                <a:spcPts val="0"/>
              </a:spcAft>
              <a:buSzPts val="1200"/>
              <a:buChar char="○"/>
            </a:pPr>
            <a:r>
              <a:rPr lang="en" sz="1600" dirty="0"/>
              <a:t>Nested loops</a:t>
            </a:r>
            <a:endParaRPr sz="1600" dirty="0"/>
          </a:p>
          <a:p>
            <a:pPr marL="457200" lvl="0" indent="-317500" algn="l" rtl="0">
              <a:lnSpc>
                <a:spcPct val="100000"/>
              </a:lnSpc>
              <a:spcBef>
                <a:spcPts val="0"/>
              </a:spcBef>
              <a:spcAft>
                <a:spcPts val="0"/>
              </a:spcAft>
              <a:buSzPts val="1400"/>
              <a:buAutoNum type="arabicPeriod"/>
            </a:pPr>
            <a:r>
              <a:rPr lang="en" sz="1800" dirty="0"/>
              <a:t>Exponential time: O(2^n)</a:t>
            </a:r>
            <a:endParaRPr sz="1800" dirty="0"/>
          </a:p>
          <a:p>
            <a:pPr marL="914400" lvl="1" indent="-304800" algn="l" rtl="0">
              <a:lnSpc>
                <a:spcPct val="100000"/>
              </a:lnSpc>
              <a:spcBef>
                <a:spcPts val="0"/>
              </a:spcBef>
              <a:spcAft>
                <a:spcPts val="0"/>
              </a:spcAft>
              <a:buSzPts val="1200"/>
              <a:buChar char="○"/>
            </a:pPr>
            <a:r>
              <a:rPr lang="en" sz="1600" dirty="0"/>
              <a:t>Doubles with each item</a:t>
            </a:r>
            <a:endParaRPr sz="1600" dirty="0"/>
          </a:p>
          <a:p>
            <a:pPr marL="457200" lvl="0" indent="-317500" algn="l" rtl="0">
              <a:lnSpc>
                <a:spcPct val="100000"/>
              </a:lnSpc>
              <a:spcBef>
                <a:spcPts val="0"/>
              </a:spcBef>
              <a:spcAft>
                <a:spcPts val="0"/>
              </a:spcAft>
              <a:buSzPts val="1400"/>
              <a:buAutoNum type="arabicPeriod"/>
            </a:pPr>
            <a:r>
              <a:rPr lang="en" sz="1800" dirty="0"/>
              <a:t>Factorial time: O(n!)</a:t>
            </a:r>
            <a:endParaRPr sz="1800" dirty="0"/>
          </a:p>
          <a:p>
            <a:pPr marL="914400" lvl="1" indent="-304800" algn="l" rtl="0">
              <a:lnSpc>
                <a:spcPct val="100000"/>
              </a:lnSpc>
              <a:spcBef>
                <a:spcPts val="0"/>
              </a:spcBef>
              <a:spcAft>
                <a:spcPts val="0"/>
              </a:spcAft>
              <a:buSzPts val="1200"/>
              <a:buChar char="○"/>
            </a:pPr>
            <a:r>
              <a:rPr lang="en" sz="1600" dirty="0"/>
              <a:t>GAH!</a:t>
            </a:r>
            <a:endParaRPr sz="1600" dirty="0"/>
          </a:p>
        </p:txBody>
      </p:sp>
      <p:pic>
        <p:nvPicPr>
          <p:cNvPr id="185" name="Google Shape;185;p34"/>
          <p:cNvPicPr preferRelativeResize="0"/>
          <p:nvPr/>
        </p:nvPicPr>
        <p:blipFill rotWithShape="1">
          <a:blip r:embed="rId3" cstate="hqprint">
            <a:alphaModFix/>
            <a:extLst>
              <a:ext uri="{28A0092B-C50C-407E-A947-70E740481C1C}">
                <a14:useLocalDpi xmlns:a14="http://schemas.microsoft.com/office/drawing/2010/main"/>
              </a:ext>
            </a:extLst>
          </a:blip>
          <a:srcRect l="756" t="1399" r="964" b="2138"/>
          <a:stretch/>
        </p:blipFill>
        <p:spPr>
          <a:xfrm>
            <a:off x="286822" y="2263877"/>
            <a:ext cx="4443366" cy="2669458"/>
          </a:xfrm>
          <a:prstGeom prst="rect">
            <a:avLst/>
          </a:prstGeom>
          <a:noFill/>
          <a:ln>
            <a:noFill/>
          </a:ln>
        </p:spPr>
      </p:pic>
      <p:sp>
        <p:nvSpPr>
          <p:cNvPr id="186" name="Google Shape;186;p34"/>
          <p:cNvSpPr txBox="1"/>
          <p:nvPr/>
        </p:nvSpPr>
        <p:spPr>
          <a:xfrm>
            <a:off x="4660455" y="4282992"/>
            <a:ext cx="4343789"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dirty="0">
                <a:hlinkClick r:id="rId4"/>
              </a:rPr>
              <a:t>freecodecamp.org/news/big-o-cheat-sheet-time-complexity-chart/</a:t>
            </a:r>
            <a:r>
              <a:rPr lang="en" sz="1050" dirty="0"/>
              <a:t> </a:t>
            </a:r>
            <a:endParaRPr sz="1050" dirty="0"/>
          </a:p>
          <a:p>
            <a:pPr marL="0" lvl="0" indent="0" algn="l" rtl="0">
              <a:spcBef>
                <a:spcPts val="0"/>
              </a:spcBef>
              <a:spcAft>
                <a:spcPts val="0"/>
              </a:spcAft>
              <a:buNone/>
            </a:pPr>
            <a:r>
              <a:rPr lang="en" sz="1050" dirty="0">
                <a:hlinkClick r:id="rId5"/>
              </a:rPr>
              <a:t>en.wikipedia.org/wiki/Big_O_notation</a:t>
            </a:r>
            <a:r>
              <a:rPr lang="en" sz="1050" dirty="0"/>
              <a:t> </a:t>
            </a:r>
            <a:endParaRPr sz="1050" dirty="0"/>
          </a:p>
          <a:p>
            <a:pPr marL="0" lvl="0" indent="0" algn="l" rtl="0">
              <a:spcBef>
                <a:spcPts val="0"/>
              </a:spcBef>
              <a:spcAft>
                <a:spcPts val="0"/>
              </a:spcAft>
              <a:buNone/>
            </a:pPr>
            <a:r>
              <a:rPr lang="en" sz="1050" dirty="0">
                <a:hlinkClick r:id="rId6"/>
              </a:rPr>
              <a:t>khanacademy.org/computing/computer-science/algorithms/asymptotic-notation/a/big-o-notation</a:t>
            </a:r>
            <a:r>
              <a:rPr lang="en" sz="1050" dirty="0"/>
              <a:t> </a:t>
            </a:r>
            <a:endParaRPr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434044" y="1189560"/>
            <a:ext cx="3618668" cy="3427589"/>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Extremism </a:t>
            </a:r>
            <a:endParaRPr dirty="0"/>
          </a:p>
          <a:p>
            <a:pPr marL="0" lvl="0" indent="0" algn="ctr" rtl="0">
              <a:spcBef>
                <a:spcPts val="0"/>
              </a:spcBef>
              <a:spcAft>
                <a:spcPts val="0"/>
              </a:spcAft>
              <a:buNone/>
            </a:pPr>
            <a:r>
              <a:rPr lang="en" sz="2400" dirty="0"/>
              <a:t>vs.</a:t>
            </a:r>
            <a:endParaRPr sz="2400" dirty="0"/>
          </a:p>
          <a:p>
            <a:pPr marL="0" lvl="0" indent="0" algn="ctr" rtl="0">
              <a:spcBef>
                <a:spcPts val="0"/>
              </a:spcBef>
              <a:spcAft>
                <a:spcPts val="0"/>
              </a:spcAft>
              <a:buNone/>
            </a:pPr>
            <a:r>
              <a:rPr lang="en" dirty="0"/>
              <a:t>Pragmatism </a:t>
            </a:r>
            <a:endParaRPr dirty="0"/>
          </a:p>
        </p:txBody>
      </p:sp>
      <p:pic>
        <p:nvPicPr>
          <p:cNvPr id="5" name="Picture 4" descr="Two men wearing boxing gloves&#10;&#10;Description automatically generated">
            <a:extLst>
              <a:ext uri="{FF2B5EF4-FFF2-40B4-BE49-F238E27FC236}">
                <a16:creationId xmlns:a16="http://schemas.microsoft.com/office/drawing/2014/main" id="{DFE51E4A-3692-6E59-7A22-4DC64CDBA8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69526" y="1715910"/>
            <a:ext cx="4974473" cy="3427589"/>
          </a:xfrm>
          <a:prstGeom prst="rect">
            <a:avLst/>
          </a:prstGeom>
        </p:spPr>
      </p:pic>
      <p:sp>
        <p:nvSpPr>
          <p:cNvPr id="2" name="Google Shape;168;p32">
            <a:extLst>
              <a:ext uri="{FF2B5EF4-FFF2-40B4-BE49-F238E27FC236}">
                <a16:creationId xmlns:a16="http://schemas.microsoft.com/office/drawing/2014/main" id="{2648F9CC-5E70-62BC-2A98-6E336009DAF2}"/>
              </a:ext>
            </a:extLst>
          </p:cNvPr>
          <p:cNvSpPr txBox="1">
            <a:spLocks/>
          </p:cNvSpPr>
          <p:nvPr/>
        </p:nvSpPr>
        <p:spPr>
          <a:xfrm>
            <a:off x="311700" y="445024"/>
            <a:ext cx="8684816" cy="889705"/>
          </a:xfrm>
          <a:prstGeom prst="rect">
            <a:avLst/>
          </a:prstGeom>
        </p:spPr>
        <p:txBody>
          <a:bodyPr spcFirstLastPara="1" vert="horz" wrap="square" lIns="91425" tIns="91425" rIns="91425" bIns="91425" rtlCol="0" anchor="t" anchorCtr="0">
            <a:normAutofit fontScale="97500"/>
          </a:bodyPr>
          <a:lstStyle>
            <a:lvl1pPr lvl="0" algn="l" defTabSz="685800" rtl="0" eaLnBrk="1" latinLnBrk="0" hangingPunct="1">
              <a:lnSpc>
                <a:spcPct val="90000"/>
              </a:lnSpc>
              <a:spcBef>
                <a:spcPts val="0"/>
              </a:spcBef>
              <a:spcAft>
                <a:spcPts val="0"/>
              </a:spcAft>
              <a:buSzPts val="4800"/>
              <a:buNone/>
              <a:defRPr sz="4800" kern="1200">
                <a:solidFill>
                  <a:schemeClr val="accent2"/>
                </a:solidFill>
                <a:latin typeface="+mj-lt"/>
                <a:ea typeface="+mj-ea"/>
                <a:cs typeface="+mj-cs"/>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lgn="ctr"/>
            <a:r>
              <a:rPr lang="en-US" sz="4400" dirty="0"/>
              <a:t>Putting Theory into Practice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554FC-F29F-6C1F-2B5D-CD93D95DFD15}"/>
              </a:ext>
            </a:extLst>
          </p:cNvPr>
          <p:cNvSpPr>
            <a:spLocks noGrp="1"/>
          </p:cNvSpPr>
          <p:nvPr>
            <p:ph type="title"/>
          </p:nvPr>
        </p:nvSpPr>
        <p:spPr>
          <a:xfrm>
            <a:off x="629841" y="273845"/>
            <a:ext cx="7886700" cy="788790"/>
          </a:xfrm>
        </p:spPr>
        <p:txBody>
          <a:bodyPr/>
          <a:lstStyle/>
          <a:p>
            <a:r>
              <a:rPr lang="en-US" dirty="0"/>
              <a:t>Different Types of Code</a:t>
            </a:r>
          </a:p>
        </p:txBody>
      </p:sp>
      <p:sp>
        <p:nvSpPr>
          <p:cNvPr id="7" name="Text Placeholder 6">
            <a:extLst>
              <a:ext uri="{FF2B5EF4-FFF2-40B4-BE49-F238E27FC236}">
                <a16:creationId xmlns:a16="http://schemas.microsoft.com/office/drawing/2014/main" id="{4C2395C6-3D8F-F4B4-35FE-CCA49AB029FF}"/>
              </a:ext>
            </a:extLst>
          </p:cNvPr>
          <p:cNvSpPr>
            <a:spLocks noGrp="1"/>
          </p:cNvSpPr>
          <p:nvPr>
            <p:ph type="body" idx="1"/>
          </p:nvPr>
        </p:nvSpPr>
        <p:spPr>
          <a:xfrm>
            <a:off x="627459" y="1027479"/>
            <a:ext cx="3868340" cy="459635"/>
          </a:xfrm>
        </p:spPr>
        <p:txBody>
          <a:bodyPr>
            <a:normAutofit/>
          </a:bodyPr>
          <a:lstStyle/>
          <a:p>
            <a:pPr algn="ctr"/>
            <a:r>
              <a:rPr lang="en-US" sz="2250" dirty="0"/>
              <a:t>Application Code</a:t>
            </a:r>
          </a:p>
        </p:txBody>
      </p:sp>
      <p:sp>
        <p:nvSpPr>
          <p:cNvPr id="8" name="Content Placeholder 7">
            <a:extLst>
              <a:ext uri="{FF2B5EF4-FFF2-40B4-BE49-F238E27FC236}">
                <a16:creationId xmlns:a16="http://schemas.microsoft.com/office/drawing/2014/main" id="{5BE33567-0B7C-5E49-331A-5B403FCF2CF3}"/>
              </a:ext>
            </a:extLst>
          </p:cNvPr>
          <p:cNvSpPr>
            <a:spLocks noGrp="1"/>
          </p:cNvSpPr>
          <p:nvPr>
            <p:ph sz="half" idx="2"/>
          </p:nvPr>
        </p:nvSpPr>
        <p:spPr>
          <a:xfrm>
            <a:off x="629842" y="1600200"/>
            <a:ext cx="3868340" cy="3042047"/>
          </a:xfrm>
        </p:spPr>
        <p:txBody>
          <a:bodyPr>
            <a:normAutofit/>
          </a:bodyPr>
          <a:lstStyle/>
          <a:p>
            <a:r>
              <a:rPr lang="en-US" sz="2025" dirty="0"/>
              <a:t>The majority of development</a:t>
            </a:r>
          </a:p>
          <a:p>
            <a:r>
              <a:rPr lang="en-US" sz="2025" dirty="0"/>
              <a:t>Applications that solve problems for end users</a:t>
            </a:r>
          </a:p>
          <a:p>
            <a:r>
              <a:rPr lang="en-US" sz="2025" dirty="0"/>
              <a:t>Very focused on productivity</a:t>
            </a:r>
          </a:p>
          <a:p>
            <a:r>
              <a:rPr lang="en-US" sz="2025" dirty="0"/>
              <a:t>Performance is less important</a:t>
            </a:r>
          </a:p>
          <a:p>
            <a:r>
              <a:rPr lang="en-US" sz="2025" i="1" dirty="0" err="1"/>
              <a:t>Underengineered</a:t>
            </a:r>
            <a:endParaRPr lang="en-US" sz="2025" i="1" dirty="0"/>
          </a:p>
        </p:txBody>
      </p:sp>
      <p:sp>
        <p:nvSpPr>
          <p:cNvPr id="9" name="Text Placeholder 8">
            <a:extLst>
              <a:ext uri="{FF2B5EF4-FFF2-40B4-BE49-F238E27FC236}">
                <a16:creationId xmlns:a16="http://schemas.microsoft.com/office/drawing/2014/main" id="{3C1175D5-7955-3C6C-D3EA-B5EBB5AE52F7}"/>
              </a:ext>
            </a:extLst>
          </p:cNvPr>
          <p:cNvSpPr>
            <a:spLocks noGrp="1"/>
          </p:cNvSpPr>
          <p:nvPr>
            <p:ph type="body" sz="quarter" idx="3"/>
          </p:nvPr>
        </p:nvSpPr>
        <p:spPr>
          <a:xfrm>
            <a:off x="4626768" y="1027479"/>
            <a:ext cx="3887391" cy="459635"/>
          </a:xfrm>
        </p:spPr>
        <p:txBody>
          <a:bodyPr>
            <a:normAutofit/>
          </a:bodyPr>
          <a:lstStyle/>
          <a:p>
            <a:pPr algn="ctr"/>
            <a:r>
              <a:rPr lang="en-US" sz="2250" dirty="0"/>
              <a:t>Library Code</a:t>
            </a:r>
          </a:p>
        </p:txBody>
      </p:sp>
      <p:sp>
        <p:nvSpPr>
          <p:cNvPr id="10" name="Content Placeholder 9">
            <a:extLst>
              <a:ext uri="{FF2B5EF4-FFF2-40B4-BE49-F238E27FC236}">
                <a16:creationId xmlns:a16="http://schemas.microsoft.com/office/drawing/2014/main" id="{662FDB5C-624A-76C0-9FCB-372BEC267E54}"/>
              </a:ext>
            </a:extLst>
          </p:cNvPr>
          <p:cNvSpPr>
            <a:spLocks noGrp="1"/>
          </p:cNvSpPr>
          <p:nvPr>
            <p:ph sz="quarter" idx="4"/>
          </p:nvPr>
        </p:nvSpPr>
        <p:spPr>
          <a:xfrm>
            <a:off x="4629150" y="1600200"/>
            <a:ext cx="4176183" cy="3042047"/>
          </a:xfrm>
        </p:spPr>
        <p:txBody>
          <a:bodyPr>
            <a:normAutofit/>
          </a:bodyPr>
          <a:lstStyle/>
          <a:p>
            <a:r>
              <a:rPr lang="en-US" sz="2025" dirty="0"/>
              <a:t>Used in applications</a:t>
            </a:r>
          </a:p>
          <a:p>
            <a:r>
              <a:rPr lang="en-US" sz="2025" dirty="0"/>
              <a:t>Focused on correctness, robustness, and reusability</a:t>
            </a:r>
          </a:p>
          <a:p>
            <a:r>
              <a:rPr lang="en-US" sz="2025" dirty="0"/>
              <a:t>Testing is more important than shipping</a:t>
            </a:r>
          </a:p>
          <a:p>
            <a:r>
              <a:rPr lang="en-US" sz="2025" dirty="0"/>
              <a:t>Performance is very important</a:t>
            </a:r>
          </a:p>
          <a:p>
            <a:r>
              <a:rPr lang="en-US" sz="2025" i="1" dirty="0"/>
              <a:t>Overengineered</a:t>
            </a:r>
          </a:p>
        </p:txBody>
      </p:sp>
      <p:sp>
        <p:nvSpPr>
          <p:cNvPr id="12" name="TextBox 11">
            <a:extLst>
              <a:ext uri="{FF2B5EF4-FFF2-40B4-BE49-F238E27FC236}">
                <a16:creationId xmlns:a16="http://schemas.microsoft.com/office/drawing/2014/main" id="{5333DCC1-4299-2DA3-4B51-28A140E8A860}"/>
              </a:ext>
            </a:extLst>
          </p:cNvPr>
          <p:cNvSpPr txBox="1"/>
          <p:nvPr/>
        </p:nvSpPr>
        <p:spPr>
          <a:xfrm>
            <a:off x="1185333" y="4399331"/>
            <a:ext cx="7322278" cy="438582"/>
          </a:xfrm>
          <a:prstGeom prst="rect">
            <a:avLst/>
          </a:prstGeom>
          <a:noFill/>
        </p:spPr>
        <p:txBody>
          <a:bodyPr wrap="square">
            <a:spAutoFit/>
          </a:bodyPr>
          <a:lstStyle/>
          <a:p>
            <a:pPr algn="ctr"/>
            <a:r>
              <a:rPr lang="en-US" sz="2250" dirty="0"/>
              <a:t>Both still require good, clean code</a:t>
            </a:r>
          </a:p>
        </p:txBody>
      </p:sp>
    </p:spTree>
    <p:extLst>
      <p:ext uri="{BB962C8B-B14F-4D97-AF65-F5344CB8AC3E}">
        <p14:creationId xmlns:p14="http://schemas.microsoft.com/office/powerpoint/2010/main" val="836834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5E7037-4C69-092F-290F-51E60502E6F7}"/>
              </a:ext>
            </a:extLst>
          </p:cNvPr>
          <p:cNvSpPr>
            <a:spLocks noGrp="1"/>
          </p:cNvSpPr>
          <p:nvPr>
            <p:ph type="title"/>
          </p:nvPr>
        </p:nvSpPr>
        <p:spPr>
          <a:xfrm>
            <a:off x="628650" y="887192"/>
            <a:ext cx="7171972" cy="2139553"/>
          </a:xfrm>
        </p:spPr>
        <p:txBody>
          <a:bodyPr/>
          <a:lstStyle/>
          <a:p>
            <a:r>
              <a:rPr lang="en-US" dirty="0"/>
              <a:t>The </a:t>
            </a:r>
            <a:r>
              <a:rPr lang="en-US" dirty="0" err="1"/>
              <a:t>FizzBuzz</a:t>
            </a:r>
            <a:r>
              <a:rPr lang="en-US" dirty="0"/>
              <a:t> Example</a:t>
            </a:r>
          </a:p>
        </p:txBody>
      </p:sp>
      <p:sp>
        <p:nvSpPr>
          <p:cNvPr id="10" name="Text Placeholder 9">
            <a:extLst>
              <a:ext uri="{FF2B5EF4-FFF2-40B4-BE49-F238E27FC236}">
                <a16:creationId xmlns:a16="http://schemas.microsoft.com/office/drawing/2014/main" id="{06FFFE33-4F7E-A1B5-B7E4-E138D8C96062}"/>
              </a:ext>
            </a:extLst>
          </p:cNvPr>
          <p:cNvSpPr>
            <a:spLocks noGrp="1"/>
          </p:cNvSpPr>
          <p:nvPr>
            <p:ph type="body" idx="1"/>
          </p:nvPr>
        </p:nvSpPr>
        <p:spPr>
          <a:xfrm>
            <a:off x="628650" y="3046986"/>
            <a:ext cx="7171972" cy="1209322"/>
          </a:xfrm>
        </p:spPr>
        <p:txBody>
          <a:bodyPr>
            <a:normAutofit fontScale="70000" lnSpcReduction="20000"/>
          </a:bodyPr>
          <a:lstStyle/>
          <a:p>
            <a:r>
              <a:rPr lang="en-US" dirty="0"/>
              <a:t>For numbers 1 through 100,</a:t>
            </a:r>
          </a:p>
          <a:p>
            <a:pPr marL="257175" indent="-257175">
              <a:buFont typeface="Arial" panose="020B0604020202020204" pitchFamily="34" charset="0"/>
              <a:buChar char="•"/>
            </a:pPr>
            <a:r>
              <a:rPr lang="en-US" dirty="0"/>
              <a:t>if the number is divisible by 3 print Fizz;</a:t>
            </a:r>
          </a:p>
          <a:p>
            <a:pPr marL="257175" indent="-257175">
              <a:buFont typeface="Arial" panose="020B0604020202020204" pitchFamily="34" charset="0"/>
              <a:buChar char="•"/>
            </a:pPr>
            <a:r>
              <a:rPr lang="en-US" dirty="0"/>
              <a:t>if the number is divisible by 5 print Buzz;</a:t>
            </a:r>
          </a:p>
          <a:p>
            <a:pPr marL="257175" indent="-257175">
              <a:buFont typeface="Arial" panose="020B0604020202020204" pitchFamily="34" charset="0"/>
              <a:buChar char="•"/>
            </a:pPr>
            <a:r>
              <a:rPr lang="en-US" dirty="0"/>
              <a:t>if the number is divisible by 3 and 5 (15) print </a:t>
            </a:r>
            <a:r>
              <a:rPr lang="en-US" dirty="0" err="1"/>
              <a:t>FizzBuzz</a:t>
            </a:r>
            <a:r>
              <a:rPr lang="en-US" dirty="0"/>
              <a:t>;</a:t>
            </a:r>
          </a:p>
          <a:p>
            <a:pPr marL="257175" indent="-257175">
              <a:buFont typeface="Arial" panose="020B0604020202020204" pitchFamily="34" charset="0"/>
              <a:buChar char="•"/>
            </a:pPr>
            <a:r>
              <a:rPr lang="en-US" dirty="0"/>
              <a:t>else, print the number.</a:t>
            </a:r>
          </a:p>
        </p:txBody>
      </p:sp>
      <p:sp>
        <p:nvSpPr>
          <p:cNvPr id="2" name="TextBox 1">
            <a:extLst>
              <a:ext uri="{FF2B5EF4-FFF2-40B4-BE49-F238E27FC236}">
                <a16:creationId xmlns:a16="http://schemas.microsoft.com/office/drawing/2014/main" id="{0E80CF2B-0F1B-800D-C6A0-675C805C2167}"/>
              </a:ext>
            </a:extLst>
          </p:cNvPr>
          <p:cNvSpPr txBox="1"/>
          <p:nvPr/>
        </p:nvSpPr>
        <p:spPr>
          <a:xfrm>
            <a:off x="7800622" y="309592"/>
            <a:ext cx="1343378" cy="4524315"/>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1</a:t>
            </a:r>
          </a:p>
          <a:p>
            <a:r>
              <a:rPr lang="en-US" b="1" dirty="0">
                <a:latin typeface="Courier New" panose="02070309020205020404" pitchFamily="49" charset="0"/>
                <a:cs typeface="Courier New" panose="02070309020205020404" pitchFamily="49" charset="0"/>
              </a:rPr>
              <a:t>2</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4</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7</a:t>
            </a:r>
          </a:p>
          <a:p>
            <a:r>
              <a:rPr lang="en-US" b="1" dirty="0">
                <a:latin typeface="Courier New" panose="02070309020205020404" pitchFamily="49" charset="0"/>
                <a:cs typeface="Courier New" panose="02070309020205020404" pitchFamily="49" charset="0"/>
              </a:rPr>
              <a:t>8</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latin typeface="Courier New" panose="02070309020205020404" pitchFamily="49" charset="0"/>
                <a:cs typeface="Courier New" panose="02070309020205020404" pitchFamily="49" charset="0"/>
              </a:rPr>
              <a:t>11</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13</a:t>
            </a:r>
          </a:p>
          <a:p>
            <a:r>
              <a:rPr lang="en-US" b="1" dirty="0">
                <a:latin typeface="Courier New" panose="02070309020205020404" pitchFamily="49" charset="0"/>
                <a:cs typeface="Courier New" panose="02070309020205020404" pitchFamily="49" charset="0"/>
              </a:rPr>
              <a:t>14</a:t>
            </a:r>
          </a:p>
          <a:p>
            <a:r>
              <a:rPr lang="en-US" b="1" dirty="0" err="1">
                <a:solidFill>
                  <a:schemeClr val="accent1"/>
                </a:solidFill>
                <a:latin typeface="Courier New" panose="02070309020205020404" pitchFamily="49" charset="0"/>
                <a:cs typeface="Courier New" panose="02070309020205020404" pitchFamily="49" charset="0"/>
              </a:rPr>
              <a:t>Fizz</a:t>
            </a:r>
            <a:r>
              <a:rPr lang="en-US" b="1" dirty="0" err="1">
                <a:solidFill>
                  <a:schemeClr val="accent2"/>
                </a:solidFill>
                <a:latin typeface="Courier New" panose="02070309020205020404" pitchFamily="49" charset="0"/>
                <a:cs typeface="Courier New" panose="02070309020205020404" pitchFamily="49" charset="0"/>
              </a:rPr>
              <a:t>Buzz</a:t>
            </a:r>
            <a:endParaRPr lang="en-US" b="1" dirty="0">
              <a:solidFill>
                <a:schemeClr val="accent2"/>
              </a:solidFill>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45628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DFB700-20E5-09C5-6DD9-2CD775A45DE5}"/>
              </a:ext>
            </a:extLst>
          </p:cNvPr>
          <p:cNvSpPr>
            <a:spLocks noGrp="1"/>
          </p:cNvSpPr>
          <p:nvPr>
            <p:ph type="title"/>
          </p:nvPr>
        </p:nvSpPr>
        <p:spPr>
          <a:xfrm>
            <a:off x="628650" y="273844"/>
            <a:ext cx="7171972" cy="994172"/>
          </a:xfrm>
        </p:spPr>
        <p:txBody>
          <a:bodyPr>
            <a:normAutofit/>
          </a:bodyPr>
          <a:lstStyle/>
          <a:p>
            <a:r>
              <a:rPr lang="en-US" sz="3600" dirty="0" err="1"/>
              <a:t>FizzBuzz</a:t>
            </a:r>
            <a:r>
              <a:rPr lang="en-US" sz="3600" dirty="0"/>
              <a:t> : Application Solution</a:t>
            </a:r>
          </a:p>
        </p:txBody>
      </p:sp>
      <p:sp>
        <p:nvSpPr>
          <p:cNvPr id="5" name="Content Placeholder 4">
            <a:extLst>
              <a:ext uri="{FF2B5EF4-FFF2-40B4-BE49-F238E27FC236}">
                <a16:creationId xmlns:a16="http://schemas.microsoft.com/office/drawing/2014/main" id="{7CC1D30B-C253-2DF7-F6F6-D5A6455413FD}"/>
              </a:ext>
            </a:extLst>
          </p:cNvPr>
          <p:cNvSpPr>
            <a:spLocks noGrp="1"/>
          </p:cNvSpPr>
          <p:nvPr>
            <p:ph idx="1"/>
          </p:nvPr>
        </p:nvSpPr>
        <p:spPr>
          <a:xfrm>
            <a:off x="628650" y="1369219"/>
            <a:ext cx="7171972" cy="3263504"/>
          </a:xfrm>
        </p:spPr>
        <p:txBody>
          <a:bodyPr>
            <a:normAutofit lnSpcReduction="10000"/>
          </a:bodyPr>
          <a:lstStyle/>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procedure</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RunFizzBuzz</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begin</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for</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var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1</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to</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100</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do</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begin</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if</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mod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3</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0</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and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mod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5</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0</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then</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WriteLn</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err="1">
                <a:solidFill>
                  <a:srgbClr val="0000FF"/>
                </a:solidFill>
                <a:latin typeface="Courier New" panose="02070309020205020404" pitchFamily="49" charset="0"/>
                <a:ea typeface="Times New Roman" panose="02020603050405020304" pitchFamily="18" charset="0"/>
                <a:cs typeface="Courier New" panose="02070309020205020404" pitchFamily="49" charset="0"/>
              </a:rPr>
              <a:t>FizzBuzz</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else</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if</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mod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3</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0</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then</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WriteLn</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'Fizz'</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else</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if</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mod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5</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 </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0</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then</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WriteLn</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a:solidFill>
                  <a:srgbClr val="0000FF"/>
                </a:solidFill>
                <a:latin typeface="Courier New" panose="02070309020205020404" pitchFamily="49" charset="0"/>
                <a:ea typeface="Times New Roman" panose="02020603050405020304" pitchFamily="18" charset="0"/>
                <a:cs typeface="Courier New" panose="02070309020205020404" pitchFamily="49" charset="0"/>
              </a:rPr>
              <a:t>'Buzz'</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else</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WriteLn</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r>
              <a:rPr lang="en-US" sz="1500" b="1" kern="0" dirty="0" err="1">
                <a:solidFill>
                  <a:srgbClr val="000000"/>
                </a:solidFill>
                <a:latin typeface="Courier New" panose="02070309020205020404" pitchFamily="49" charset="0"/>
                <a:ea typeface="Times New Roman" panose="02020603050405020304" pitchFamily="18" charset="0"/>
                <a:cs typeface="Courier New" panose="02070309020205020404" pitchFamily="49" charset="0"/>
              </a:rPr>
              <a:t>i</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end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a:p>
            <a:pPr marL="0" indent="0">
              <a:lnSpc>
                <a:spcPct val="100000"/>
              </a:lnSpc>
              <a:spcBef>
                <a:spcPts val="0"/>
              </a:spcBef>
              <a:buNone/>
              <a:tabLst>
                <a:tab pos="218123" algn="l"/>
                <a:tab pos="436245" algn="l"/>
                <a:tab pos="654368" algn="l"/>
                <a:tab pos="872490" algn="l"/>
                <a:tab pos="1090613" algn="l"/>
                <a:tab pos="1308735" algn="l"/>
                <a:tab pos="1526858" algn="l"/>
                <a:tab pos="1744980" algn="l"/>
                <a:tab pos="1963103" algn="l"/>
                <a:tab pos="2181225" algn="l"/>
                <a:tab pos="2399348" algn="l"/>
                <a:tab pos="2617470" algn="l"/>
                <a:tab pos="2835593" algn="l"/>
                <a:tab pos="3053715" algn="l"/>
                <a:tab pos="3271838" algn="l"/>
                <a:tab pos="3489960" algn="l"/>
              </a:tabLst>
            </a:pPr>
            <a:r>
              <a:rPr lang="en-US" sz="1500" b="1" kern="0" dirty="0">
                <a:solidFill>
                  <a:srgbClr val="000080"/>
                </a:solidFill>
                <a:latin typeface="Courier New" panose="02070309020205020404" pitchFamily="49" charset="0"/>
                <a:ea typeface="Times New Roman" panose="02020603050405020304" pitchFamily="18" charset="0"/>
                <a:cs typeface="Courier New" panose="02070309020205020404" pitchFamily="49" charset="0"/>
              </a:rPr>
              <a:t>end</a:t>
            </a:r>
            <a:r>
              <a:rPr lang="en-US" sz="1500" b="1" kern="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a:t>
            </a:r>
            <a:endParaRPr lang="en-US" sz="1500" b="1" kern="100" dirty="0">
              <a:latin typeface="Courier New" panose="02070309020205020404" pitchFamily="49" charset="0"/>
              <a:ea typeface="Aptos" panose="020B0004020202020204" pitchFamily="34" charset="0"/>
              <a:cs typeface="Courier New" panose="02070309020205020404" pitchFamily="49" charset="0"/>
            </a:endParaRPr>
          </a:p>
        </p:txBody>
      </p:sp>
      <p:sp>
        <p:nvSpPr>
          <p:cNvPr id="6" name="TextBox 5">
            <a:extLst>
              <a:ext uri="{FF2B5EF4-FFF2-40B4-BE49-F238E27FC236}">
                <a16:creationId xmlns:a16="http://schemas.microsoft.com/office/drawing/2014/main" id="{3B2D31B0-A598-6A34-F781-FE07D2C9C021}"/>
              </a:ext>
            </a:extLst>
          </p:cNvPr>
          <p:cNvSpPr txBox="1"/>
          <p:nvPr/>
        </p:nvSpPr>
        <p:spPr>
          <a:xfrm>
            <a:off x="7800622" y="309592"/>
            <a:ext cx="1343378" cy="4524315"/>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1</a:t>
            </a:r>
          </a:p>
          <a:p>
            <a:r>
              <a:rPr lang="en-US" b="1" dirty="0">
                <a:latin typeface="Courier New" panose="02070309020205020404" pitchFamily="49" charset="0"/>
                <a:cs typeface="Courier New" panose="02070309020205020404" pitchFamily="49" charset="0"/>
              </a:rPr>
              <a:t>2</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4</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7</a:t>
            </a:r>
          </a:p>
          <a:p>
            <a:r>
              <a:rPr lang="en-US" b="1" dirty="0">
                <a:latin typeface="Courier New" panose="02070309020205020404" pitchFamily="49" charset="0"/>
                <a:cs typeface="Courier New" panose="02070309020205020404" pitchFamily="49" charset="0"/>
              </a:rPr>
              <a:t>8</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latin typeface="Courier New" panose="02070309020205020404" pitchFamily="49" charset="0"/>
                <a:cs typeface="Courier New" panose="02070309020205020404" pitchFamily="49" charset="0"/>
              </a:rPr>
              <a:t>11</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13</a:t>
            </a:r>
          </a:p>
          <a:p>
            <a:r>
              <a:rPr lang="en-US" b="1" dirty="0">
                <a:latin typeface="Courier New" panose="02070309020205020404" pitchFamily="49" charset="0"/>
                <a:cs typeface="Courier New" panose="02070309020205020404" pitchFamily="49" charset="0"/>
              </a:rPr>
              <a:t>14</a:t>
            </a:r>
          </a:p>
          <a:p>
            <a:r>
              <a:rPr lang="en-US" b="1" dirty="0" err="1">
                <a:solidFill>
                  <a:schemeClr val="accent1"/>
                </a:solidFill>
                <a:latin typeface="Courier New" panose="02070309020205020404" pitchFamily="49" charset="0"/>
                <a:cs typeface="Courier New" panose="02070309020205020404" pitchFamily="49" charset="0"/>
              </a:rPr>
              <a:t>Fizz</a:t>
            </a:r>
            <a:r>
              <a:rPr lang="en-US" b="1" dirty="0" err="1">
                <a:solidFill>
                  <a:schemeClr val="accent2"/>
                </a:solidFill>
                <a:latin typeface="Courier New" panose="02070309020205020404" pitchFamily="49" charset="0"/>
                <a:cs typeface="Courier New" panose="02070309020205020404" pitchFamily="49" charset="0"/>
              </a:rPr>
              <a:t>Buzz</a:t>
            </a:r>
            <a:endParaRPr lang="en-US" b="1" dirty="0">
              <a:solidFill>
                <a:schemeClr val="accent2"/>
              </a:solidFill>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72007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E2B0-3C38-5151-6EC1-DB56C75EA266}"/>
              </a:ext>
            </a:extLst>
          </p:cNvPr>
          <p:cNvSpPr>
            <a:spLocks noGrp="1"/>
          </p:cNvSpPr>
          <p:nvPr>
            <p:ph type="title"/>
          </p:nvPr>
        </p:nvSpPr>
        <p:spPr>
          <a:xfrm>
            <a:off x="628650" y="273844"/>
            <a:ext cx="7171972" cy="994172"/>
          </a:xfrm>
        </p:spPr>
        <p:txBody>
          <a:bodyPr>
            <a:normAutofit/>
          </a:bodyPr>
          <a:lstStyle/>
          <a:p>
            <a:r>
              <a:rPr lang="en-US" sz="3600" dirty="0"/>
              <a:t>The “Enterprise” Solution</a:t>
            </a:r>
          </a:p>
        </p:txBody>
      </p:sp>
      <p:sp>
        <p:nvSpPr>
          <p:cNvPr id="3" name="Content Placeholder 2">
            <a:extLst>
              <a:ext uri="{FF2B5EF4-FFF2-40B4-BE49-F238E27FC236}">
                <a16:creationId xmlns:a16="http://schemas.microsoft.com/office/drawing/2014/main" id="{0089A9C1-B980-F570-A619-8FF2C7231FA1}"/>
              </a:ext>
            </a:extLst>
          </p:cNvPr>
          <p:cNvSpPr>
            <a:spLocks noGrp="1"/>
          </p:cNvSpPr>
          <p:nvPr>
            <p:ph idx="1"/>
          </p:nvPr>
        </p:nvSpPr>
        <p:spPr>
          <a:xfrm>
            <a:off x="628650" y="1151467"/>
            <a:ext cx="7171972" cy="3481256"/>
          </a:xfrm>
        </p:spPr>
        <p:txBody>
          <a:bodyPr>
            <a:normAutofit lnSpcReduction="10000"/>
          </a:bodyPr>
          <a:lstStyle/>
          <a:p>
            <a:pPr marL="274320" indent="-274320">
              <a:lnSpc>
                <a:spcPct val="100000"/>
              </a:lnSpc>
            </a:pPr>
            <a:r>
              <a:rPr lang="en-US" dirty="0"/>
              <a:t>Heavy use of Factory pattern, Dependency Injection, and the Strategy pattern</a:t>
            </a:r>
          </a:p>
          <a:p>
            <a:pPr marL="274320" indent="-274320">
              <a:lnSpc>
                <a:spcPct val="100000"/>
              </a:lnSpc>
            </a:pPr>
            <a:r>
              <a:rPr lang="en-US" dirty="0"/>
              <a:t>Everything has an object, every object has an interface</a:t>
            </a:r>
          </a:p>
          <a:p>
            <a:pPr marL="274320" indent="-274320">
              <a:lnSpc>
                <a:spcPct val="100000"/>
              </a:lnSpc>
            </a:pPr>
            <a:r>
              <a:rPr lang="en-US" sz="2025" dirty="0"/>
              <a:t>A processor to handle the rules</a:t>
            </a:r>
          </a:p>
          <a:p>
            <a:pPr marL="274320" indent="-274320">
              <a:lnSpc>
                <a:spcPct val="100000"/>
              </a:lnSpc>
            </a:pPr>
            <a:r>
              <a:rPr lang="en-US" sz="2025" dirty="0"/>
              <a:t>Modularity to add or remove rules as needed</a:t>
            </a:r>
          </a:p>
          <a:p>
            <a:pPr marL="274320" indent="-274320">
              <a:lnSpc>
                <a:spcPct val="100000"/>
              </a:lnSpc>
            </a:pPr>
            <a:r>
              <a:rPr lang="en-US" sz="2025" dirty="0"/>
              <a:t>200+ line example in Delphi: </a:t>
            </a:r>
            <a:r>
              <a:rPr lang="en-US" sz="1650" dirty="0">
                <a:hlinkClick r:id="rId2"/>
              </a:rPr>
              <a:t>github.com/jimmckeeth/FizzBuzzEnterpriseEdition-Delphi</a:t>
            </a:r>
            <a:endParaRPr lang="en-US" sz="1650" dirty="0"/>
          </a:p>
          <a:p>
            <a:pPr lvl="1"/>
            <a:r>
              <a:rPr lang="en-US" sz="1350" i="1" dirty="0"/>
              <a:t>This is a joke to illustrate a point.</a:t>
            </a:r>
          </a:p>
          <a:p>
            <a:pPr lvl="1"/>
            <a:r>
              <a:rPr lang="en-US" sz="1350" dirty="0"/>
              <a:t>See also:  </a:t>
            </a:r>
          </a:p>
          <a:p>
            <a:pPr lvl="2"/>
            <a:r>
              <a:rPr lang="en-US" sz="1050" dirty="0">
                <a:hlinkClick r:id="rId3"/>
              </a:rPr>
              <a:t>github.com/jongeorge1/</a:t>
            </a:r>
            <a:r>
              <a:rPr lang="en-US" sz="1050" dirty="0" err="1">
                <a:hlinkClick r:id="rId3"/>
              </a:rPr>
              <a:t>FizzBuzzEnterpriseEdition-CSharp</a:t>
            </a:r>
            <a:r>
              <a:rPr lang="en-US" sz="1050" dirty="0"/>
              <a:t> </a:t>
            </a:r>
            <a:r>
              <a:rPr lang="en-US" sz="900" dirty="0"/>
              <a:t>48 C# files, over 6 projects</a:t>
            </a:r>
            <a:endParaRPr lang="en-US" sz="1050" dirty="0"/>
          </a:p>
          <a:p>
            <a:pPr lvl="2"/>
            <a:r>
              <a:rPr lang="en-US" sz="1050" dirty="0">
                <a:hlinkClick r:id="rId4"/>
              </a:rPr>
              <a:t>github.com/</a:t>
            </a:r>
            <a:r>
              <a:rPr lang="en-US" sz="1050" dirty="0" err="1">
                <a:hlinkClick r:id="rId4"/>
              </a:rPr>
              <a:t>EnterpriseQualityCoding</a:t>
            </a:r>
            <a:r>
              <a:rPr lang="en-US" sz="1050" dirty="0">
                <a:hlinkClick r:id="rId4"/>
              </a:rPr>
              <a:t>/</a:t>
            </a:r>
            <a:r>
              <a:rPr lang="en-US" sz="1050" dirty="0" err="1">
                <a:hlinkClick r:id="rId4"/>
              </a:rPr>
              <a:t>FizzBuzzEnterpriseEdition</a:t>
            </a:r>
            <a:r>
              <a:rPr lang="en-US" sz="1050" dirty="0"/>
              <a:t> </a:t>
            </a:r>
            <a:r>
              <a:rPr lang="en-US" sz="900" dirty="0"/>
              <a:t>89 Java files</a:t>
            </a:r>
          </a:p>
          <a:p>
            <a:endParaRPr lang="en-US" sz="2025" dirty="0"/>
          </a:p>
        </p:txBody>
      </p:sp>
      <p:sp>
        <p:nvSpPr>
          <p:cNvPr id="6" name="TextBox 5">
            <a:extLst>
              <a:ext uri="{FF2B5EF4-FFF2-40B4-BE49-F238E27FC236}">
                <a16:creationId xmlns:a16="http://schemas.microsoft.com/office/drawing/2014/main" id="{354EEE22-0168-C4C4-7AA3-46FB52400488}"/>
              </a:ext>
            </a:extLst>
          </p:cNvPr>
          <p:cNvSpPr txBox="1"/>
          <p:nvPr/>
        </p:nvSpPr>
        <p:spPr>
          <a:xfrm>
            <a:off x="7800622" y="309592"/>
            <a:ext cx="1343378" cy="4524315"/>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1</a:t>
            </a:r>
          </a:p>
          <a:p>
            <a:r>
              <a:rPr lang="en-US" b="1" dirty="0">
                <a:latin typeface="Courier New" panose="02070309020205020404" pitchFamily="49" charset="0"/>
                <a:cs typeface="Courier New" panose="02070309020205020404" pitchFamily="49" charset="0"/>
              </a:rPr>
              <a:t>2</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4</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7</a:t>
            </a:r>
          </a:p>
          <a:p>
            <a:r>
              <a:rPr lang="en-US" b="1" dirty="0">
                <a:latin typeface="Courier New" panose="02070309020205020404" pitchFamily="49" charset="0"/>
                <a:cs typeface="Courier New" panose="02070309020205020404" pitchFamily="49" charset="0"/>
              </a:rPr>
              <a:t>8</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latin typeface="Courier New" panose="02070309020205020404" pitchFamily="49" charset="0"/>
                <a:cs typeface="Courier New" panose="02070309020205020404" pitchFamily="49" charset="0"/>
              </a:rPr>
              <a:t>11</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13</a:t>
            </a:r>
          </a:p>
          <a:p>
            <a:r>
              <a:rPr lang="en-US" b="1" dirty="0">
                <a:latin typeface="Courier New" panose="02070309020205020404" pitchFamily="49" charset="0"/>
                <a:cs typeface="Courier New" panose="02070309020205020404" pitchFamily="49" charset="0"/>
              </a:rPr>
              <a:t>14</a:t>
            </a:r>
          </a:p>
          <a:p>
            <a:r>
              <a:rPr lang="en-US" b="1" dirty="0" err="1">
                <a:solidFill>
                  <a:schemeClr val="accent1"/>
                </a:solidFill>
                <a:latin typeface="Courier New" panose="02070309020205020404" pitchFamily="49" charset="0"/>
                <a:cs typeface="Courier New" panose="02070309020205020404" pitchFamily="49" charset="0"/>
              </a:rPr>
              <a:t>Fizz</a:t>
            </a:r>
            <a:r>
              <a:rPr lang="en-US" b="1" dirty="0" err="1">
                <a:solidFill>
                  <a:schemeClr val="accent2"/>
                </a:solidFill>
                <a:latin typeface="Courier New" panose="02070309020205020404" pitchFamily="49" charset="0"/>
                <a:cs typeface="Courier New" panose="02070309020205020404" pitchFamily="49" charset="0"/>
              </a:rPr>
              <a:t>Buzz</a:t>
            </a:r>
            <a:endParaRPr lang="en-US" b="1" dirty="0">
              <a:solidFill>
                <a:schemeClr val="accent2"/>
              </a:solidFill>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87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8C40-56EF-5978-EFB8-603AB53DEF4B}"/>
              </a:ext>
            </a:extLst>
          </p:cNvPr>
          <p:cNvSpPr>
            <a:spLocks noGrp="1"/>
          </p:cNvSpPr>
          <p:nvPr>
            <p:ph type="title"/>
          </p:nvPr>
        </p:nvSpPr>
        <p:spPr>
          <a:xfrm>
            <a:off x="628650" y="273844"/>
            <a:ext cx="7171972" cy="994172"/>
          </a:xfrm>
        </p:spPr>
        <p:txBody>
          <a:bodyPr>
            <a:normAutofit/>
          </a:bodyPr>
          <a:lstStyle/>
          <a:p>
            <a:r>
              <a:rPr lang="en-US" sz="4000" dirty="0"/>
              <a:t>So What?</a:t>
            </a:r>
          </a:p>
        </p:txBody>
      </p:sp>
      <p:sp>
        <p:nvSpPr>
          <p:cNvPr id="3" name="Content Placeholder 2">
            <a:extLst>
              <a:ext uri="{FF2B5EF4-FFF2-40B4-BE49-F238E27FC236}">
                <a16:creationId xmlns:a16="http://schemas.microsoft.com/office/drawing/2014/main" id="{8FADC311-95EE-DE95-1404-30211E42A84B}"/>
              </a:ext>
            </a:extLst>
          </p:cNvPr>
          <p:cNvSpPr>
            <a:spLocks noGrp="1"/>
          </p:cNvSpPr>
          <p:nvPr>
            <p:ph idx="1"/>
          </p:nvPr>
        </p:nvSpPr>
        <p:spPr>
          <a:xfrm>
            <a:off x="628650" y="1369219"/>
            <a:ext cx="7171972" cy="3158536"/>
          </a:xfrm>
        </p:spPr>
        <p:txBody>
          <a:bodyPr/>
          <a:lstStyle/>
          <a:p>
            <a:r>
              <a:rPr lang="en-US" dirty="0"/>
              <a:t>Most of the time we are writing application code</a:t>
            </a:r>
          </a:p>
          <a:p>
            <a:r>
              <a:rPr lang="en-US" b="1" i="1" dirty="0"/>
              <a:t>Don’t over engineer it</a:t>
            </a:r>
          </a:p>
          <a:p>
            <a:r>
              <a:rPr lang="en-US" b="1" i="1" dirty="0"/>
              <a:t>Avoid premature optimization</a:t>
            </a:r>
          </a:p>
          <a:p>
            <a:r>
              <a:rPr lang="en-US" dirty="0"/>
              <a:t>Use safeguards</a:t>
            </a:r>
          </a:p>
          <a:p>
            <a:r>
              <a:rPr lang="en-US" dirty="0"/>
              <a:t>Still write clean code</a:t>
            </a:r>
          </a:p>
          <a:p>
            <a:r>
              <a:rPr lang="en-US" dirty="0"/>
              <a:t>Still use tests and best practices</a:t>
            </a:r>
          </a:p>
          <a:p>
            <a:r>
              <a:rPr lang="en-US" i="1" dirty="0"/>
              <a:t>Get it done and </a:t>
            </a:r>
            <a:r>
              <a:rPr lang="en-US" b="1" i="1" dirty="0"/>
              <a:t>ship the application</a:t>
            </a:r>
          </a:p>
        </p:txBody>
      </p:sp>
      <p:sp>
        <p:nvSpPr>
          <p:cNvPr id="4" name="TextBox 3">
            <a:extLst>
              <a:ext uri="{FF2B5EF4-FFF2-40B4-BE49-F238E27FC236}">
                <a16:creationId xmlns:a16="http://schemas.microsoft.com/office/drawing/2014/main" id="{212D816D-2C34-1FE5-229B-48D44B65A57E}"/>
              </a:ext>
            </a:extLst>
          </p:cNvPr>
          <p:cNvSpPr txBox="1"/>
          <p:nvPr/>
        </p:nvSpPr>
        <p:spPr>
          <a:xfrm>
            <a:off x="7800622" y="309592"/>
            <a:ext cx="1343378" cy="4524315"/>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1</a:t>
            </a:r>
          </a:p>
          <a:p>
            <a:r>
              <a:rPr lang="en-US" b="1" dirty="0">
                <a:latin typeface="Courier New" panose="02070309020205020404" pitchFamily="49" charset="0"/>
                <a:cs typeface="Courier New" panose="02070309020205020404" pitchFamily="49" charset="0"/>
              </a:rPr>
              <a:t>2</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4</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7</a:t>
            </a:r>
          </a:p>
          <a:p>
            <a:r>
              <a:rPr lang="en-US" b="1" dirty="0">
                <a:latin typeface="Courier New" panose="02070309020205020404" pitchFamily="49" charset="0"/>
                <a:cs typeface="Courier New" panose="02070309020205020404" pitchFamily="49" charset="0"/>
              </a:rPr>
              <a:t>8</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solidFill>
                  <a:schemeClr val="accent2"/>
                </a:solidFill>
                <a:latin typeface="Courier New" panose="02070309020205020404" pitchFamily="49" charset="0"/>
                <a:cs typeface="Courier New" panose="02070309020205020404" pitchFamily="49" charset="0"/>
              </a:rPr>
              <a:t>Buzz</a:t>
            </a:r>
          </a:p>
          <a:p>
            <a:r>
              <a:rPr lang="en-US" b="1" dirty="0">
                <a:latin typeface="Courier New" panose="02070309020205020404" pitchFamily="49" charset="0"/>
                <a:cs typeface="Courier New" panose="02070309020205020404" pitchFamily="49" charset="0"/>
              </a:rPr>
              <a:t>11</a:t>
            </a:r>
          </a:p>
          <a:p>
            <a:r>
              <a:rPr lang="en-US" b="1" dirty="0">
                <a:solidFill>
                  <a:schemeClr val="accent1"/>
                </a:solidFill>
                <a:latin typeface="Courier New" panose="02070309020205020404" pitchFamily="49" charset="0"/>
                <a:cs typeface="Courier New" panose="02070309020205020404" pitchFamily="49" charset="0"/>
              </a:rPr>
              <a:t>Fizz</a:t>
            </a:r>
          </a:p>
          <a:p>
            <a:r>
              <a:rPr lang="en-US" b="1" dirty="0">
                <a:latin typeface="Courier New" panose="02070309020205020404" pitchFamily="49" charset="0"/>
                <a:cs typeface="Courier New" panose="02070309020205020404" pitchFamily="49" charset="0"/>
              </a:rPr>
              <a:t>13</a:t>
            </a:r>
          </a:p>
          <a:p>
            <a:r>
              <a:rPr lang="en-US" b="1" dirty="0">
                <a:latin typeface="Courier New" panose="02070309020205020404" pitchFamily="49" charset="0"/>
                <a:cs typeface="Courier New" panose="02070309020205020404" pitchFamily="49" charset="0"/>
              </a:rPr>
              <a:t>14</a:t>
            </a:r>
          </a:p>
          <a:p>
            <a:r>
              <a:rPr lang="en-US" b="1" dirty="0" err="1">
                <a:solidFill>
                  <a:schemeClr val="accent1"/>
                </a:solidFill>
                <a:latin typeface="Courier New" panose="02070309020205020404" pitchFamily="49" charset="0"/>
                <a:cs typeface="Courier New" panose="02070309020205020404" pitchFamily="49" charset="0"/>
              </a:rPr>
              <a:t>Fizz</a:t>
            </a:r>
            <a:r>
              <a:rPr lang="en-US" b="1" dirty="0" err="1">
                <a:solidFill>
                  <a:schemeClr val="accent2"/>
                </a:solidFill>
                <a:latin typeface="Courier New" panose="02070309020205020404" pitchFamily="49" charset="0"/>
                <a:cs typeface="Courier New" panose="02070309020205020404" pitchFamily="49" charset="0"/>
              </a:rPr>
              <a:t>Buzz</a:t>
            </a:r>
            <a:endParaRPr lang="en-US" b="1" dirty="0">
              <a:solidFill>
                <a:schemeClr val="accent2"/>
              </a:solidFill>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99527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6723" y="555600"/>
            <a:ext cx="4892463"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200" dirty="0"/>
              <a:t>Premature Optimization </a:t>
            </a:r>
            <a:endParaRPr sz="3200" dirty="0"/>
          </a:p>
        </p:txBody>
      </p:sp>
      <p:sp>
        <p:nvSpPr>
          <p:cNvPr id="192" name="Google Shape;192;p35"/>
          <p:cNvSpPr txBox="1">
            <a:spLocks noGrp="1"/>
          </p:cNvSpPr>
          <p:nvPr>
            <p:ph type="body" idx="1"/>
          </p:nvPr>
        </p:nvSpPr>
        <p:spPr>
          <a:xfrm>
            <a:off x="316724" y="1389600"/>
            <a:ext cx="4706832"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1200"/>
              </a:spcAft>
              <a:buSzPts val="1200"/>
              <a:buChar char="●"/>
            </a:pPr>
            <a:r>
              <a:rPr lang="en" sz="2000" dirty="0"/>
              <a:t>Avoid it</a:t>
            </a:r>
          </a:p>
          <a:p>
            <a:pPr marL="457200" lvl="0" indent="-304800" algn="l" rtl="0">
              <a:spcBef>
                <a:spcPts val="0"/>
              </a:spcBef>
              <a:spcAft>
                <a:spcPts val="1200"/>
              </a:spcAft>
              <a:buSzPts val="1200"/>
              <a:buChar char="●"/>
            </a:pPr>
            <a:r>
              <a:rPr lang="en" sz="2000" dirty="0"/>
              <a:t>Without data any optimization:</a:t>
            </a:r>
          </a:p>
          <a:p>
            <a:pPr lvl="1">
              <a:spcAft>
                <a:spcPts val="1200"/>
              </a:spcAft>
              <a:buChar char="●"/>
            </a:pPr>
            <a:r>
              <a:rPr lang="en" sz="2000" dirty="0"/>
              <a:t>May be counter productive</a:t>
            </a:r>
          </a:p>
          <a:p>
            <a:pPr lvl="1">
              <a:spcAft>
                <a:spcPts val="1200"/>
              </a:spcAft>
              <a:buChar char="●"/>
            </a:pPr>
            <a:r>
              <a:rPr lang="en" sz="2000" dirty="0"/>
              <a:t>Produce little impact</a:t>
            </a:r>
          </a:p>
          <a:p>
            <a:pPr lvl="1">
              <a:spcAft>
                <a:spcPts val="1200"/>
              </a:spcAft>
              <a:buChar char="●"/>
            </a:pPr>
            <a:r>
              <a:rPr lang="en" sz="2000" dirty="0"/>
              <a:t>Not worth the effort</a:t>
            </a:r>
          </a:p>
          <a:p>
            <a:pPr marL="457200" lvl="0" indent="-304800" algn="l" rtl="0">
              <a:spcBef>
                <a:spcPts val="0"/>
              </a:spcBef>
              <a:spcAft>
                <a:spcPts val="1200"/>
              </a:spcAft>
              <a:buSzPts val="1200"/>
              <a:buChar char="●"/>
            </a:pPr>
            <a:r>
              <a:rPr lang="en" sz="2000" dirty="0"/>
              <a:t>Don’t waste your time, </a:t>
            </a:r>
            <a:r>
              <a:rPr lang="en" sz="2000" i="1" dirty="0"/>
              <a:t>profile first</a:t>
            </a:r>
            <a:endParaRPr sz="2000" i="1" dirty="0"/>
          </a:p>
        </p:txBody>
      </p:sp>
      <p:pic>
        <p:nvPicPr>
          <p:cNvPr id="3" name="Graphic 2" descr="Stopwatch 33% with solid fill">
            <a:extLst>
              <a:ext uri="{FF2B5EF4-FFF2-40B4-BE49-F238E27FC236}">
                <a16:creationId xmlns:a16="http://schemas.microsoft.com/office/drawing/2014/main" id="{CFF11E0F-28EC-2249-9310-C16B65FC34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9187" y="762705"/>
            <a:ext cx="3618089" cy="361808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a:t>
            </a:r>
            <a:endParaRPr/>
          </a:p>
        </p:txBody>
      </p:sp>
      <p:sp>
        <p:nvSpPr>
          <p:cNvPr id="203" name="Google Shape;203;p37"/>
          <p:cNvSpPr txBox="1">
            <a:spLocks noGrp="1"/>
          </p:cNvSpPr>
          <p:nvPr>
            <p:ph type="body" idx="1"/>
          </p:nvPr>
        </p:nvSpPr>
        <p:spPr>
          <a:xfrm>
            <a:off x="311700" y="1152475"/>
            <a:ext cx="57843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dirty="0"/>
              <a:t>Profilers</a:t>
            </a:r>
            <a:endParaRPr dirty="0"/>
          </a:p>
          <a:p>
            <a:pPr marL="457200" lvl="0" indent="-342900" algn="l" rtl="0">
              <a:lnSpc>
                <a:spcPct val="150000"/>
              </a:lnSpc>
              <a:spcBef>
                <a:spcPts val="0"/>
              </a:spcBef>
              <a:spcAft>
                <a:spcPts val="0"/>
              </a:spcAft>
              <a:buSzPts val="1800"/>
              <a:buChar char="●"/>
            </a:pPr>
            <a:r>
              <a:rPr lang="en" dirty="0"/>
              <a:t>Unit Testing</a:t>
            </a:r>
            <a:endParaRPr dirty="0"/>
          </a:p>
          <a:p>
            <a:pPr marL="457200" lvl="0" indent="-342900" algn="l" rtl="0">
              <a:lnSpc>
                <a:spcPct val="150000"/>
              </a:lnSpc>
              <a:spcBef>
                <a:spcPts val="0"/>
              </a:spcBef>
              <a:spcAft>
                <a:spcPts val="0"/>
              </a:spcAft>
              <a:buSzPts val="1800"/>
              <a:buChar char="●"/>
            </a:pPr>
            <a:r>
              <a:rPr lang="en" dirty="0"/>
              <a:t>Code Coverage</a:t>
            </a:r>
            <a:endParaRPr dirty="0"/>
          </a:p>
          <a:p>
            <a:pPr marL="457200" lvl="0" indent="-342900" algn="l" rtl="0">
              <a:lnSpc>
                <a:spcPct val="150000"/>
              </a:lnSpc>
              <a:spcBef>
                <a:spcPts val="0"/>
              </a:spcBef>
              <a:spcAft>
                <a:spcPts val="0"/>
              </a:spcAft>
              <a:buSzPts val="1800"/>
              <a:buChar char="●"/>
            </a:pPr>
            <a:r>
              <a:rPr lang="en" dirty="0"/>
              <a:t>Static Code Analysis </a:t>
            </a:r>
            <a:endParaRPr dirty="0"/>
          </a:p>
          <a:p>
            <a:pPr marL="457200" lvl="0" indent="-342900" algn="l" rtl="0">
              <a:lnSpc>
                <a:spcPct val="150000"/>
              </a:lnSpc>
              <a:spcBef>
                <a:spcPts val="0"/>
              </a:spcBef>
              <a:spcAft>
                <a:spcPts val="0"/>
              </a:spcAft>
              <a:buSzPts val="1800"/>
              <a:buChar char="●"/>
            </a:pPr>
            <a:r>
              <a:rPr lang="en" dirty="0"/>
              <a:t>Logging </a:t>
            </a:r>
            <a:endParaRPr dirty="0"/>
          </a:p>
          <a:p>
            <a:pPr marL="457200" lvl="0" indent="-342900" algn="l" rtl="0">
              <a:lnSpc>
                <a:spcPct val="150000"/>
              </a:lnSpc>
              <a:spcBef>
                <a:spcPts val="0"/>
              </a:spcBef>
              <a:spcAft>
                <a:spcPts val="0"/>
              </a:spcAft>
              <a:buSzPts val="1800"/>
              <a:buChar char="●"/>
            </a:pPr>
            <a:r>
              <a:rPr lang="en" dirty="0"/>
              <a:t>What other tools give you </a:t>
            </a:r>
            <a:r>
              <a:rPr lang="en" i="1" dirty="0"/>
              <a:t>evidence</a:t>
            </a:r>
            <a:r>
              <a:rPr lang="en" dirty="0"/>
              <a:t>?</a:t>
            </a:r>
            <a:endParaRPr dirty="0"/>
          </a:p>
          <a:p>
            <a:pPr marL="0" lvl="0" indent="0" algn="l" rtl="0">
              <a:lnSpc>
                <a:spcPct val="150000"/>
              </a:lnSpc>
              <a:spcBef>
                <a:spcPts val="1200"/>
              </a:spcBef>
              <a:spcAft>
                <a:spcPts val="1200"/>
              </a:spcAft>
              <a:buNone/>
            </a:pPr>
            <a:endParaRPr dirty="0"/>
          </a:p>
        </p:txBody>
      </p:sp>
      <p:pic>
        <p:nvPicPr>
          <p:cNvPr id="3" name="Graphic 2" descr="Mining tools with solid fill">
            <a:extLst>
              <a:ext uri="{FF2B5EF4-FFF2-40B4-BE49-F238E27FC236}">
                <a16:creationId xmlns:a16="http://schemas.microsoft.com/office/drawing/2014/main" id="{2D98F387-8A0A-6796-BBE5-6497BBB24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1319" y="849361"/>
            <a:ext cx="3580981" cy="35809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Hack" panose="020B0609030202020204" pitchFamily="49" charset="0"/>
                <a:ea typeface="Hack" panose="020B0609030202020204" pitchFamily="49" charset="0"/>
                <a:cs typeface="Hack" panose="020B0609030202020204" pitchFamily="49" charset="0"/>
              </a:rPr>
              <a:t>INTERFACE</a:t>
            </a:r>
            <a:endParaRPr sz="3600" dirty="0"/>
          </a:p>
        </p:txBody>
      </p:sp>
      <p:sp>
        <p:nvSpPr>
          <p:cNvPr id="62" name="Google Shape;62;p14"/>
          <p:cNvSpPr txBox="1">
            <a:spLocks noGrp="1"/>
          </p:cNvSpPr>
          <p:nvPr>
            <p:ph type="body" idx="1"/>
          </p:nvPr>
        </p:nvSpPr>
        <p:spPr>
          <a:xfrm>
            <a:off x="311700" y="1146614"/>
            <a:ext cx="8520600" cy="3416400"/>
          </a:xfrm>
          <a:prstGeom prst="rect">
            <a:avLst/>
          </a:prstGeom>
        </p:spPr>
        <p:txBody>
          <a:bodyPr spcFirstLastPara="1" wrap="square" lIns="91425" tIns="91425" rIns="91425" bIns="91425" anchor="t" anchorCtr="0">
            <a:normAutofit fontScale="85000" lnSpcReduction="20000"/>
          </a:bodyPr>
          <a:lstStyle/>
          <a:p>
            <a:pPr marL="457200" lvl="0" indent="-342900" algn="l" rtl="0">
              <a:lnSpc>
                <a:spcPct val="150000"/>
              </a:lnSpc>
              <a:spcBef>
                <a:spcPts val="0"/>
              </a:spcBef>
              <a:spcAft>
                <a:spcPts val="0"/>
              </a:spcAft>
              <a:buSzPts val="1800"/>
              <a:buChar char="●"/>
            </a:pPr>
            <a:r>
              <a:rPr lang="en" dirty="0"/>
              <a:t>Premise</a:t>
            </a:r>
            <a:endParaRPr dirty="0"/>
          </a:p>
          <a:p>
            <a:pPr marL="457200" lvl="0" indent="-342900" algn="l" rtl="0">
              <a:lnSpc>
                <a:spcPct val="150000"/>
              </a:lnSpc>
              <a:spcBef>
                <a:spcPts val="0"/>
              </a:spcBef>
              <a:spcAft>
                <a:spcPts val="0"/>
              </a:spcAft>
              <a:buSzPts val="1800"/>
              <a:buChar char="●"/>
            </a:pPr>
            <a:r>
              <a:rPr lang="en" dirty="0"/>
              <a:t>What is software engineering?</a:t>
            </a:r>
            <a:endParaRPr dirty="0"/>
          </a:p>
          <a:p>
            <a:pPr marL="457200" lvl="0" indent="-342900" algn="l" rtl="0">
              <a:lnSpc>
                <a:spcPct val="150000"/>
              </a:lnSpc>
              <a:spcBef>
                <a:spcPts val="0"/>
              </a:spcBef>
              <a:spcAft>
                <a:spcPts val="0"/>
              </a:spcAft>
              <a:buSzPts val="1800"/>
              <a:buChar char="●"/>
            </a:pPr>
            <a:r>
              <a:rPr lang="en" dirty="0"/>
              <a:t>Finding the Evidence </a:t>
            </a:r>
            <a:endParaRPr dirty="0"/>
          </a:p>
          <a:p>
            <a:pPr marL="457200" lvl="0" indent="-342900" algn="l" rtl="0">
              <a:lnSpc>
                <a:spcPct val="150000"/>
              </a:lnSpc>
              <a:spcBef>
                <a:spcPts val="0"/>
              </a:spcBef>
              <a:spcAft>
                <a:spcPts val="0"/>
              </a:spcAft>
              <a:buSzPts val="1800"/>
              <a:buChar char="●"/>
            </a:pPr>
            <a:r>
              <a:rPr lang="en" dirty="0"/>
              <a:t>Understanding Runtime: Big O</a:t>
            </a:r>
            <a:endParaRPr dirty="0"/>
          </a:p>
          <a:p>
            <a:pPr marL="457200" lvl="0" indent="-342900" algn="l" rtl="0">
              <a:lnSpc>
                <a:spcPct val="150000"/>
              </a:lnSpc>
              <a:spcBef>
                <a:spcPts val="0"/>
              </a:spcBef>
              <a:spcAft>
                <a:spcPts val="0"/>
              </a:spcAft>
              <a:buSzPts val="1800"/>
              <a:buChar char="●"/>
            </a:pPr>
            <a:r>
              <a:rPr lang="en" dirty="0"/>
              <a:t>Premature Optimization</a:t>
            </a:r>
            <a:endParaRPr dirty="0"/>
          </a:p>
          <a:p>
            <a:pPr marL="457200" lvl="0" indent="-342900" algn="l" rtl="0">
              <a:lnSpc>
                <a:spcPct val="150000"/>
              </a:lnSpc>
              <a:spcBef>
                <a:spcPts val="0"/>
              </a:spcBef>
              <a:spcAft>
                <a:spcPts val="0"/>
              </a:spcAft>
              <a:buSzPts val="1800"/>
              <a:buChar char="●"/>
            </a:pPr>
            <a:r>
              <a:rPr lang="en" dirty="0"/>
              <a:t>Use the source</a:t>
            </a:r>
            <a:endParaRPr dirty="0"/>
          </a:p>
          <a:p>
            <a:pPr marL="457200" lvl="0" indent="-342900" algn="l" rtl="0">
              <a:lnSpc>
                <a:spcPct val="150000"/>
              </a:lnSpc>
              <a:spcBef>
                <a:spcPts val="0"/>
              </a:spcBef>
              <a:spcAft>
                <a:spcPts val="0"/>
              </a:spcAft>
              <a:buSzPts val="1800"/>
              <a:buChar char="●"/>
            </a:pPr>
            <a:r>
              <a:rPr lang="en" dirty="0"/>
              <a:t>In the IDE</a:t>
            </a:r>
            <a:endParaRPr dirty="0"/>
          </a:p>
          <a:p>
            <a:pPr marL="457200" lvl="0" indent="-342900" algn="l" rtl="0">
              <a:lnSpc>
                <a:spcPct val="150000"/>
              </a:lnSpc>
              <a:spcBef>
                <a:spcPts val="0"/>
              </a:spcBef>
              <a:spcAft>
                <a:spcPts val="0"/>
              </a:spcAft>
              <a:buSzPts val="1800"/>
              <a:buChar char="●"/>
            </a:pPr>
            <a:r>
              <a:rPr lang="en" dirty="0"/>
              <a:t>External Tools</a:t>
            </a:r>
            <a:endParaRPr dirty="0"/>
          </a:p>
          <a:p>
            <a:pPr marL="457200" lvl="0" indent="-342900" algn="l" rtl="0">
              <a:lnSpc>
                <a:spcPct val="150000"/>
              </a:lnSpc>
              <a:spcBef>
                <a:spcPts val="0"/>
              </a:spcBef>
              <a:spcAft>
                <a:spcPts val="0"/>
              </a:spcAft>
              <a:buSzPts val="1800"/>
              <a:buChar char="●"/>
            </a:pPr>
            <a:r>
              <a:rPr lang="en" dirty="0"/>
              <a:t>More Resources </a:t>
            </a:r>
            <a:endParaRPr dirty="0"/>
          </a:p>
        </p:txBody>
      </p:sp>
      <p:sp>
        <p:nvSpPr>
          <p:cNvPr id="2" name="TextBox 1">
            <a:extLst>
              <a:ext uri="{FF2B5EF4-FFF2-40B4-BE49-F238E27FC236}">
                <a16:creationId xmlns:a16="http://schemas.microsoft.com/office/drawing/2014/main" id="{70AD01EA-2A9F-1C54-2083-5BB0F03E83F1}"/>
              </a:ext>
            </a:extLst>
          </p:cNvPr>
          <p:cNvSpPr txBox="1"/>
          <p:nvPr/>
        </p:nvSpPr>
        <p:spPr>
          <a:xfrm>
            <a:off x="5325909" y="1112994"/>
            <a:ext cx="2940149" cy="923330"/>
          </a:xfrm>
          <a:prstGeom prst="rect">
            <a:avLst/>
          </a:prstGeom>
          <a:noFill/>
        </p:spPr>
        <p:txBody>
          <a:bodyPr wrap="square" rtlCol="0">
            <a:spAutoFit/>
          </a:bodyPr>
          <a:lstStyle/>
          <a:p>
            <a:pPr algn="ctr"/>
            <a:r>
              <a:rPr lang="en-US" i="1" dirty="0"/>
              <a:t>This is a work in progress and will continue to evolve over time.</a:t>
            </a:r>
          </a:p>
        </p:txBody>
      </p:sp>
      <p:sp>
        <p:nvSpPr>
          <p:cNvPr id="7" name="TextBox 6">
            <a:extLst>
              <a:ext uri="{FF2B5EF4-FFF2-40B4-BE49-F238E27FC236}">
                <a16:creationId xmlns:a16="http://schemas.microsoft.com/office/drawing/2014/main" id="{92D64809-2F49-E4E2-C3DA-91539D783480}"/>
              </a:ext>
            </a:extLst>
          </p:cNvPr>
          <p:cNvSpPr txBox="1"/>
          <p:nvPr/>
        </p:nvSpPr>
        <p:spPr>
          <a:xfrm>
            <a:off x="5109148" y="2165213"/>
            <a:ext cx="3373672" cy="523220"/>
          </a:xfrm>
          <a:prstGeom prst="rect">
            <a:avLst/>
          </a:prstGeom>
          <a:noFill/>
        </p:spPr>
        <p:txBody>
          <a:bodyPr wrap="square" rtlCol="0">
            <a:spAutoFit/>
          </a:bodyPr>
          <a:lstStyle/>
          <a:p>
            <a:pPr algn="ctr"/>
            <a:r>
              <a:rPr lang="en-US" sz="1400" dirty="0">
                <a:hlinkClick r:id="rId3"/>
              </a:rPr>
              <a:t>github.com/jimmckeeth/</a:t>
            </a:r>
            <a:br>
              <a:rPr lang="en-US" sz="1400" dirty="0">
                <a:hlinkClick r:id="rId3"/>
              </a:rPr>
            </a:br>
            <a:r>
              <a:rPr lang="en-US" sz="1400" dirty="0">
                <a:hlinkClick r:id="rId3"/>
              </a:rPr>
              <a:t>Evidence-Based-Software-Engineering</a:t>
            </a:r>
            <a:endParaRPr 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Profilers </a:t>
            </a:r>
            <a:endParaRPr/>
          </a:p>
        </p:txBody>
      </p:sp>
      <p:sp>
        <p:nvSpPr>
          <p:cNvPr id="209" name="Google Shape;209;p38"/>
          <p:cNvSpPr txBox="1">
            <a:spLocks noGrp="1"/>
          </p:cNvSpPr>
          <p:nvPr>
            <p:ph type="body" idx="1"/>
          </p:nvPr>
        </p:nvSpPr>
        <p:spPr>
          <a:xfrm>
            <a:off x="311700" y="1152474"/>
            <a:ext cx="3999900" cy="3673197"/>
          </a:xfrm>
          <a:prstGeom prst="rect">
            <a:avLst/>
          </a:prstGeom>
        </p:spPr>
        <p:txBody>
          <a:bodyPr spcFirstLastPara="1" wrap="square" lIns="91425" tIns="91425" rIns="91425" bIns="91425" anchor="t" anchorCtr="0">
            <a:normAutofit/>
          </a:bodyPr>
          <a:lstStyle/>
          <a:p>
            <a:pPr marL="457200" lvl="0" indent="-317500" algn="l" rtl="0">
              <a:lnSpc>
                <a:spcPct val="120000"/>
              </a:lnSpc>
              <a:spcBef>
                <a:spcPts val="0"/>
              </a:spcBef>
              <a:spcAft>
                <a:spcPts val="0"/>
              </a:spcAft>
              <a:buSzPts val="1400"/>
              <a:buChar char="●"/>
            </a:pPr>
            <a:r>
              <a:rPr lang="en" u="sng" dirty="0">
                <a:solidFill>
                  <a:schemeClr val="hlink"/>
                </a:solidFill>
                <a:hlinkClick r:id="rId3"/>
              </a:rPr>
              <a:t>delphitools.info/samplingprofiler</a:t>
            </a:r>
            <a:endParaRPr dirty="0"/>
          </a:p>
          <a:p>
            <a:pPr marL="457200" lvl="0" indent="-317500" algn="l" rtl="0">
              <a:lnSpc>
                <a:spcPct val="120000"/>
              </a:lnSpc>
              <a:spcBef>
                <a:spcPts val="0"/>
              </a:spcBef>
              <a:spcAft>
                <a:spcPts val="0"/>
              </a:spcAft>
              <a:buSzPts val="1400"/>
              <a:buChar char="●"/>
            </a:pPr>
            <a:r>
              <a:rPr lang="en" u="sng" dirty="0">
                <a:solidFill>
                  <a:schemeClr val="hlink"/>
                </a:solidFill>
                <a:hlinkClick r:id="rId4"/>
              </a:rPr>
              <a:t>prodelphi.de</a:t>
            </a:r>
            <a:endParaRPr dirty="0"/>
          </a:p>
          <a:p>
            <a:pPr marL="457200" lvl="0" indent="-317500" algn="l" rtl="0">
              <a:lnSpc>
                <a:spcPct val="120000"/>
              </a:lnSpc>
              <a:spcBef>
                <a:spcPts val="0"/>
              </a:spcBef>
              <a:spcAft>
                <a:spcPts val="0"/>
              </a:spcAft>
              <a:buSzPts val="1400"/>
              <a:buChar char="●"/>
            </a:pPr>
            <a:r>
              <a:rPr lang="en" u="sng" dirty="0">
                <a:solidFill>
                  <a:schemeClr val="hlink"/>
                </a:solidFill>
                <a:hlinkClick r:id="rId5"/>
              </a:rPr>
              <a:t>smartbear.com/product/aqtime-pro</a:t>
            </a:r>
            <a:endParaRPr dirty="0"/>
          </a:p>
          <a:p>
            <a:pPr marL="457200" lvl="0" indent="-317500" algn="l" rtl="0">
              <a:lnSpc>
                <a:spcPct val="120000"/>
              </a:lnSpc>
              <a:spcBef>
                <a:spcPts val="0"/>
              </a:spcBef>
              <a:spcAft>
                <a:spcPts val="0"/>
              </a:spcAft>
              <a:buSzPts val="1400"/>
              <a:buChar char="●"/>
            </a:pPr>
            <a:r>
              <a:rPr lang="en" u="sng" dirty="0">
                <a:solidFill>
                  <a:schemeClr val="hlink"/>
                </a:solidFill>
                <a:hlinkClick r:id="rId6"/>
              </a:rPr>
              <a:t>yavfast.github.io/dbg-spider</a:t>
            </a:r>
            <a:endParaRPr dirty="0"/>
          </a:p>
          <a:p>
            <a:pPr marL="457200" lvl="0" indent="-317500" algn="l" rtl="0">
              <a:lnSpc>
                <a:spcPct val="120000"/>
              </a:lnSpc>
              <a:spcBef>
                <a:spcPts val="0"/>
              </a:spcBef>
              <a:spcAft>
                <a:spcPts val="0"/>
              </a:spcAft>
              <a:buSzPts val="1400"/>
              <a:buChar char="●"/>
            </a:pPr>
            <a:r>
              <a:rPr lang="en" u="sng" dirty="0">
                <a:solidFill>
                  <a:schemeClr val="hlink"/>
                </a:solidFill>
                <a:hlinkClick r:id="rId7"/>
              </a:rPr>
              <a:t>github.com/ase379/gpprofile2017</a:t>
            </a:r>
            <a:endParaRPr lang="en" u="sng" dirty="0">
              <a:solidFill>
                <a:schemeClr val="hlink"/>
              </a:solidFill>
            </a:endParaRPr>
          </a:p>
          <a:p>
            <a:pPr marL="457200" lvl="0" indent="-317500" algn="l" rtl="0">
              <a:lnSpc>
                <a:spcPct val="120000"/>
              </a:lnSpc>
              <a:spcBef>
                <a:spcPts val="0"/>
              </a:spcBef>
              <a:spcAft>
                <a:spcPts val="0"/>
              </a:spcAft>
              <a:buSzPts val="1400"/>
              <a:buChar char="●"/>
            </a:pPr>
            <a:endParaRPr lang="en" u="sng" dirty="0">
              <a:solidFill>
                <a:schemeClr val="hlink"/>
              </a:solidFill>
            </a:endParaRPr>
          </a:p>
          <a:p>
            <a:pPr marL="139700" lvl="0" indent="0" algn="l" rtl="0">
              <a:lnSpc>
                <a:spcPct val="120000"/>
              </a:lnSpc>
              <a:spcBef>
                <a:spcPts val="0"/>
              </a:spcBef>
              <a:spcAft>
                <a:spcPts val="0"/>
              </a:spcAft>
              <a:buSzPts val="1400"/>
              <a:buNone/>
            </a:pPr>
            <a:r>
              <a:rPr lang="en" dirty="0"/>
              <a:t>CPU Specific</a:t>
            </a:r>
            <a:endParaRPr lang="en" dirty="0">
              <a:hlinkClick r:id="rId8"/>
            </a:endParaRPr>
          </a:p>
          <a:p>
            <a:pPr marL="457200" lvl="0" indent="-317500" algn="l" rtl="0">
              <a:lnSpc>
                <a:spcPct val="120000"/>
              </a:lnSpc>
              <a:spcBef>
                <a:spcPts val="0"/>
              </a:spcBef>
              <a:spcAft>
                <a:spcPts val="0"/>
              </a:spcAft>
              <a:buSzPts val="1400"/>
              <a:buChar char="●"/>
            </a:pPr>
            <a:r>
              <a:rPr lang="en" dirty="0">
                <a:hlinkClick r:id="rId8"/>
              </a:rPr>
              <a:t>Intel V</a:t>
            </a:r>
            <a:r>
              <a:rPr lang="en-US" dirty="0">
                <a:hlinkClick r:id="rId8"/>
              </a:rPr>
              <a:t>t</a:t>
            </a:r>
            <a:r>
              <a:rPr lang="en" dirty="0">
                <a:hlinkClick r:id="rId8"/>
              </a:rPr>
              <a:t>une</a:t>
            </a:r>
            <a:r>
              <a:rPr lang="en" dirty="0"/>
              <a:t> + </a:t>
            </a:r>
            <a:r>
              <a:rPr lang="en" dirty="0">
                <a:hlinkClick r:id="rId9"/>
              </a:rPr>
              <a:t>map2pdb</a:t>
            </a:r>
            <a:endParaRPr lang="en" dirty="0"/>
          </a:p>
          <a:p>
            <a:pPr>
              <a:lnSpc>
                <a:spcPct val="120000"/>
              </a:lnSpc>
            </a:pPr>
            <a:r>
              <a:rPr lang="en-US" dirty="0">
                <a:hlinkClick r:id="rId10"/>
              </a:rPr>
              <a:t>AMD </a:t>
            </a:r>
            <a:r>
              <a:rPr lang="el-GR" dirty="0">
                <a:hlinkClick r:id="rId10"/>
              </a:rPr>
              <a:t>μ</a:t>
            </a:r>
            <a:r>
              <a:rPr lang="en-US" dirty="0">
                <a:hlinkClick r:id="rId10"/>
              </a:rPr>
              <a:t>Prof</a:t>
            </a:r>
            <a:endParaRPr lang="en-US" dirty="0"/>
          </a:p>
          <a:p>
            <a:pPr marL="139700" indent="0">
              <a:lnSpc>
                <a:spcPct val="120000"/>
              </a:lnSpc>
              <a:buNone/>
            </a:pPr>
            <a:endParaRPr lang="en-US" dirty="0"/>
          </a:p>
          <a:p>
            <a:pPr>
              <a:lnSpc>
                <a:spcPct val="120000"/>
              </a:lnSpc>
            </a:pPr>
            <a:r>
              <a:rPr lang="en-US" dirty="0">
                <a:hlinkClick r:id="rId11"/>
              </a:rPr>
              <a:t>Apple Instruments</a:t>
            </a:r>
            <a:endParaRPr lang="en-US" dirty="0"/>
          </a:p>
          <a:p>
            <a:pPr>
              <a:lnSpc>
                <a:spcPct val="120000"/>
              </a:lnSpc>
            </a:pPr>
            <a:r>
              <a:rPr lang="en-US" dirty="0">
                <a:hlinkClick r:id="rId12"/>
              </a:rPr>
              <a:t>List of Performance Analysis Tools</a:t>
            </a:r>
            <a:r>
              <a:rPr lang="en-US" dirty="0"/>
              <a:t> </a:t>
            </a:r>
          </a:p>
          <a:p>
            <a:pPr>
              <a:lnSpc>
                <a:spcPct val="120000"/>
              </a:lnSpc>
            </a:pPr>
            <a:endParaRPr lang="en-US" dirty="0"/>
          </a:p>
        </p:txBody>
      </p:sp>
      <p:sp>
        <p:nvSpPr>
          <p:cNvPr id="210" name="Google Shape;210;p38"/>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600" dirty="0"/>
              <a:t>See what code is spending the most time, both per execution, and total number of executions</a:t>
            </a:r>
          </a:p>
          <a:p>
            <a:pPr marL="0" lvl="0" indent="0" algn="l" rtl="0">
              <a:spcBef>
                <a:spcPts val="0"/>
              </a:spcBef>
              <a:spcAft>
                <a:spcPts val="1200"/>
              </a:spcAft>
              <a:buNone/>
            </a:pPr>
            <a:r>
              <a:rPr lang="en-US" sz="1600" dirty="0"/>
              <a:t>Find out where to optimize</a:t>
            </a:r>
          </a:p>
          <a:p>
            <a:pPr marL="0" lvl="0" indent="0" algn="l" rtl="0">
              <a:spcBef>
                <a:spcPts val="0"/>
              </a:spcBef>
              <a:spcAft>
                <a:spcPts val="1200"/>
              </a:spcAft>
              <a:buNone/>
            </a:pPr>
            <a:r>
              <a:rPr lang="en-US" sz="1600" dirty="0"/>
              <a:t>Focus on slowest code with most executions and impacting most users</a:t>
            </a:r>
          </a:p>
          <a:p>
            <a:pPr marL="0" lvl="0" indent="0" algn="l" rtl="0">
              <a:spcBef>
                <a:spcPts val="0"/>
              </a:spcBef>
              <a:spcAft>
                <a:spcPts val="1200"/>
              </a:spcAft>
              <a:buNone/>
            </a:pPr>
            <a:endParaRPr lang="en-US" sz="1600" dirty="0"/>
          </a:p>
          <a:p>
            <a:pPr marL="0" lvl="0" indent="0" algn="l" rtl="0">
              <a:spcBef>
                <a:spcPts val="0"/>
              </a:spcBef>
              <a:spcAft>
                <a:spcPts val="1200"/>
              </a:spcAft>
              <a:buNone/>
            </a:pPr>
            <a:r>
              <a:rPr lang="en-US" sz="1600" i="1" dirty="0"/>
              <a:t>The </a:t>
            </a:r>
            <a:r>
              <a:rPr lang="en-US" sz="1600" i="1" dirty="0" err="1"/>
              <a:t>xz</a:t>
            </a:r>
            <a:r>
              <a:rPr lang="en-US" sz="1600" i="1" dirty="0"/>
              <a:t> Utils backdoor was discovered via micro-benchmarking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Unit Testing</a:t>
            </a:r>
            <a:endParaRPr dirty="0"/>
          </a:p>
        </p:txBody>
      </p:sp>
      <p:sp>
        <p:nvSpPr>
          <p:cNvPr id="216" name="Google Shape;216;p39"/>
          <p:cNvSpPr txBox="1">
            <a:spLocks noGrp="1"/>
          </p:cNvSpPr>
          <p:nvPr>
            <p:ph type="body" idx="1"/>
          </p:nvPr>
        </p:nvSpPr>
        <p:spPr>
          <a:xfrm>
            <a:off x="311699" y="1152475"/>
            <a:ext cx="4429634"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 sz="1600" dirty="0"/>
              <a:t>Dunit</a:t>
            </a:r>
            <a:br>
              <a:rPr lang="en" sz="1600" dirty="0"/>
            </a:br>
            <a:r>
              <a:rPr lang="en-US" sz="1600" dirty="0" err="1">
                <a:hlinkClick r:id="rId3"/>
              </a:rPr>
              <a:t>docwiki</a:t>
            </a:r>
            <a:r>
              <a:rPr lang="en-US" sz="1600" dirty="0">
                <a:hlinkClick r:id="rId3"/>
              </a:rPr>
              <a:t>/RADStudio/en/DUnit_Overview</a:t>
            </a:r>
            <a:r>
              <a:rPr lang="en-US" sz="1600" dirty="0"/>
              <a:t> </a:t>
            </a:r>
            <a:endParaRPr sz="1600" dirty="0"/>
          </a:p>
          <a:p>
            <a:pPr marL="457200" lvl="0" indent="-317500" algn="l" rtl="0">
              <a:lnSpc>
                <a:spcPct val="150000"/>
              </a:lnSpc>
              <a:spcBef>
                <a:spcPts val="0"/>
              </a:spcBef>
              <a:spcAft>
                <a:spcPts val="0"/>
              </a:spcAft>
              <a:buSzPts val="1400"/>
              <a:buChar char="●"/>
            </a:pPr>
            <a:r>
              <a:rPr lang="en" sz="1600" dirty="0"/>
              <a:t>DunitX </a:t>
            </a:r>
            <a:r>
              <a:rPr lang="en-US" sz="1600" dirty="0"/>
              <a:t>👈</a:t>
            </a:r>
            <a:br>
              <a:rPr lang="en" sz="1600" dirty="0"/>
            </a:br>
            <a:r>
              <a:rPr lang="en-US" sz="1600" dirty="0">
                <a:hlinkClick r:id="rId4"/>
              </a:rPr>
              <a:t>github.com/VSoftTechnologies/DUnitX</a:t>
            </a:r>
            <a:r>
              <a:rPr lang="en-US" sz="1600" dirty="0"/>
              <a:t> </a:t>
            </a:r>
            <a:endParaRPr sz="1600" dirty="0"/>
          </a:p>
          <a:p>
            <a:pPr marL="457200" lvl="0" indent="-317500" algn="l" rtl="0">
              <a:lnSpc>
                <a:spcPct val="150000"/>
              </a:lnSpc>
              <a:spcBef>
                <a:spcPts val="0"/>
              </a:spcBef>
              <a:spcAft>
                <a:spcPts val="0"/>
              </a:spcAft>
              <a:buSzPts val="1400"/>
              <a:buChar char="●"/>
            </a:pPr>
            <a:r>
              <a:rPr lang="en" sz="1600" dirty="0"/>
              <a:t>TestInsight</a:t>
            </a:r>
            <a:r>
              <a:rPr lang="en-US" sz="1600" dirty="0"/>
              <a:t> 👈</a:t>
            </a:r>
            <a:r>
              <a:rPr lang="en" sz="1600" dirty="0"/>
              <a:t> </a:t>
            </a:r>
            <a:r>
              <a:rPr lang="en-US" sz="1600" dirty="0">
                <a:hlinkClick r:id="rId5"/>
              </a:rPr>
              <a:t>bitbucket.org/sglienke/testinsight/wiki</a:t>
            </a:r>
            <a:endParaRPr sz="1600" dirty="0"/>
          </a:p>
        </p:txBody>
      </p:sp>
      <p:pic>
        <p:nvPicPr>
          <p:cNvPr id="3" name="Picture 2" descr="A gear with check marks and arrows&#10;&#10;Description automatically generated">
            <a:extLst>
              <a:ext uri="{FF2B5EF4-FFF2-40B4-BE49-F238E27FC236}">
                <a16:creationId xmlns:a16="http://schemas.microsoft.com/office/drawing/2014/main" id="{FD00BAEA-7B39-0624-F09C-AA6470CD82B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32400" y="1152475"/>
            <a:ext cx="3395295" cy="3416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Logging</a:t>
            </a:r>
            <a:endParaRPr/>
          </a:p>
        </p:txBody>
      </p:sp>
      <p:sp>
        <p:nvSpPr>
          <p:cNvPr id="223" name="Google Shape;223;p40"/>
          <p:cNvSpPr txBox="1">
            <a:spLocks noGrp="1"/>
          </p:cNvSpPr>
          <p:nvPr>
            <p:ph type="body" idx="1"/>
          </p:nvPr>
        </p:nvSpPr>
        <p:spPr>
          <a:xfrm>
            <a:off x="311700" y="1152475"/>
            <a:ext cx="4520700" cy="3416400"/>
          </a:xfrm>
          <a:prstGeom prst="rect">
            <a:avLst/>
          </a:prstGeom>
        </p:spPr>
        <p:txBody>
          <a:bodyPr spcFirstLastPara="1" wrap="square" lIns="91425" tIns="91425" rIns="91425" bIns="91425" anchor="t" anchorCtr="0">
            <a:normAutofit/>
          </a:bodyPr>
          <a:lstStyle/>
          <a:p>
            <a:pPr marL="139700" indent="0">
              <a:lnSpc>
                <a:spcPct val="150000"/>
              </a:lnSpc>
              <a:buNone/>
            </a:pPr>
            <a:r>
              <a:rPr lang="en-US" sz="1600" dirty="0"/>
              <a:t>Logging</a:t>
            </a:r>
            <a:endParaRPr lang="en-US" sz="1600" dirty="0">
              <a:hlinkClick r:id="rId3"/>
            </a:endParaRPr>
          </a:p>
          <a:p>
            <a:pPr marL="457200" lvl="0" indent="-317500" algn="l" rtl="0">
              <a:lnSpc>
                <a:spcPct val="150000"/>
              </a:lnSpc>
              <a:spcBef>
                <a:spcPts val="0"/>
              </a:spcBef>
              <a:spcAft>
                <a:spcPts val="0"/>
              </a:spcAft>
              <a:buSzPts val="1400"/>
              <a:buChar char="●"/>
            </a:pPr>
            <a:r>
              <a:rPr lang="en-US" dirty="0">
                <a:hlinkClick r:id="rId3"/>
              </a:rPr>
              <a:t>raize.com/</a:t>
            </a:r>
            <a:r>
              <a:rPr lang="en-US" dirty="0" err="1">
                <a:hlinkClick r:id="rId3"/>
              </a:rPr>
              <a:t>codesite</a:t>
            </a:r>
            <a:r>
              <a:rPr lang="en-US" dirty="0"/>
              <a:t> </a:t>
            </a:r>
            <a:r>
              <a:rPr lang="en-US" i="1" dirty="0"/>
              <a:t>with Method Tracer!</a:t>
            </a:r>
          </a:p>
          <a:p>
            <a:pPr marL="457200" lvl="0" indent="-317500" algn="l" rtl="0">
              <a:lnSpc>
                <a:spcPct val="150000"/>
              </a:lnSpc>
              <a:spcBef>
                <a:spcPts val="0"/>
              </a:spcBef>
              <a:spcAft>
                <a:spcPts val="0"/>
              </a:spcAft>
              <a:buSzPts val="1400"/>
              <a:buChar char="●"/>
            </a:pPr>
            <a:r>
              <a:rPr lang="en" dirty="0">
                <a:hlinkClick r:id="rId4"/>
              </a:rPr>
              <a:t>code-partners.com/offerings/smartinspect</a:t>
            </a:r>
            <a:r>
              <a:rPr lang="en" dirty="0"/>
              <a:t> </a:t>
            </a:r>
            <a:endParaRPr dirty="0"/>
          </a:p>
          <a:p>
            <a:pPr marL="457200" lvl="0" indent="-317500" algn="l" rtl="0">
              <a:lnSpc>
                <a:spcPct val="150000"/>
              </a:lnSpc>
              <a:spcBef>
                <a:spcPts val="0"/>
              </a:spcBef>
              <a:spcAft>
                <a:spcPts val="0"/>
              </a:spcAft>
              <a:buSzPts val="1400"/>
              <a:buChar char="●"/>
            </a:pPr>
            <a:r>
              <a:rPr lang="en" dirty="0">
                <a:hlinkClick r:id="rId5"/>
              </a:rPr>
              <a:t>github.com/grijjy/GrijjyCloudLogger</a:t>
            </a:r>
            <a:r>
              <a:rPr lang="en" dirty="0"/>
              <a:t> </a:t>
            </a:r>
            <a:endParaRPr dirty="0"/>
          </a:p>
          <a:p>
            <a:pPr marL="457200" lvl="0" indent="-317500" algn="l" rtl="0">
              <a:lnSpc>
                <a:spcPct val="150000"/>
              </a:lnSpc>
              <a:spcBef>
                <a:spcPts val="0"/>
              </a:spcBef>
              <a:spcAft>
                <a:spcPts val="0"/>
              </a:spcAft>
              <a:buSzPts val="1400"/>
              <a:buChar char="●"/>
            </a:pPr>
            <a:r>
              <a:rPr lang="en" dirty="0">
                <a:hlinkClick r:id="rId6"/>
              </a:rPr>
              <a:t>madexcept.com</a:t>
            </a:r>
            <a:endParaRPr dirty="0"/>
          </a:p>
          <a:p>
            <a:pPr marL="457200" lvl="0" indent="-317500" algn="l" rtl="0">
              <a:lnSpc>
                <a:spcPct val="150000"/>
              </a:lnSpc>
              <a:spcBef>
                <a:spcPts val="0"/>
              </a:spcBef>
              <a:spcAft>
                <a:spcPts val="0"/>
              </a:spcAft>
              <a:buSzPts val="1400"/>
              <a:buChar char="●"/>
            </a:pPr>
            <a:r>
              <a:rPr lang="en" dirty="0">
                <a:hlinkClick r:id="rId7"/>
              </a:rPr>
              <a:t>eurekalog.com</a:t>
            </a:r>
            <a:endParaRPr dirty="0"/>
          </a:p>
        </p:txBody>
      </p:sp>
      <p:pic>
        <p:nvPicPr>
          <p:cNvPr id="3" name="Picture 2" descr="A notebook and pen on a table&#10;&#10;Description automatically generated">
            <a:extLst>
              <a:ext uri="{FF2B5EF4-FFF2-40B4-BE49-F238E27FC236}">
                <a16:creationId xmlns:a16="http://schemas.microsoft.com/office/drawing/2014/main" id="{50DAE952-0AAD-A768-8C7E-FD1769ED962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04735" y="1287262"/>
            <a:ext cx="4420104" cy="3146825"/>
          </a:xfrm>
          <a:prstGeom prst="round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Code Coverage </a:t>
            </a:r>
            <a:endParaRPr dirty="0"/>
          </a:p>
        </p:txBody>
      </p:sp>
      <p:sp>
        <p:nvSpPr>
          <p:cNvPr id="230" name="Google Shape;230;p41"/>
          <p:cNvSpPr txBox="1">
            <a:spLocks noGrp="1"/>
          </p:cNvSpPr>
          <p:nvPr>
            <p:ph type="body" idx="1"/>
          </p:nvPr>
        </p:nvSpPr>
        <p:spPr>
          <a:xfrm>
            <a:off x="311699" y="1152475"/>
            <a:ext cx="4802167"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1200"/>
              </a:spcAft>
              <a:buSzPts val="1400"/>
              <a:buChar char="●"/>
            </a:pPr>
            <a:r>
              <a:rPr lang="en" sz="1200" dirty="0">
                <a:hlinkClick r:id="rId3"/>
              </a:rPr>
              <a:t>github.com/DelphiCodeCoverage/DelphiCodeCoverage</a:t>
            </a:r>
            <a:r>
              <a:rPr lang="en" sz="1200" dirty="0"/>
              <a:t> </a:t>
            </a:r>
            <a:endParaRPr sz="1200" dirty="0"/>
          </a:p>
          <a:p>
            <a:pPr marL="457200" lvl="0" indent="-317500" algn="l" rtl="0">
              <a:spcBef>
                <a:spcPts val="0"/>
              </a:spcBef>
              <a:spcAft>
                <a:spcPts val="1200"/>
              </a:spcAft>
              <a:buSzPts val="1400"/>
              <a:buChar char="●"/>
            </a:pPr>
            <a:r>
              <a:rPr lang="en" sz="1200" dirty="0">
                <a:hlinkClick r:id="rId4"/>
              </a:rPr>
              <a:t>github.com/MHumm/delphi-code-coverage-wizard-plus</a:t>
            </a:r>
            <a:r>
              <a:rPr lang="en" sz="1200" dirty="0"/>
              <a:t> </a:t>
            </a:r>
            <a:endParaRPr sz="1200" dirty="0"/>
          </a:p>
          <a:p>
            <a:pPr marL="457200" lvl="0" indent="-317500" algn="l" rtl="0">
              <a:lnSpc>
                <a:spcPct val="100000"/>
              </a:lnSpc>
              <a:spcBef>
                <a:spcPts val="0"/>
              </a:spcBef>
              <a:spcAft>
                <a:spcPts val="1200"/>
              </a:spcAft>
              <a:buSzPts val="1400"/>
              <a:buChar char="●"/>
            </a:pPr>
            <a:r>
              <a:rPr lang="en" sz="1200" dirty="0">
                <a:hlinkClick r:id="rId5"/>
              </a:rPr>
              <a:t>sourceforge.net/projects/discoverd/</a:t>
            </a:r>
            <a:r>
              <a:rPr lang="en" sz="1200" dirty="0"/>
              <a:t> </a:t>
            </a:r>
            <a:endParaRPr sz="1200" dirty="0"/>
          </a:p>
          <a:p>
            <a:pPr marL="457200" lvl="0" indent="-317500" algn="l" rtl="0">
              <a:lnSpc>
                <a:spcPct val="100000"/>
              </a:lnSpc>
              <a:spcBef>
                <a:spcPts val="0"/>
              </a:spcBef>
              <a:spcAft>
                <a:spcPts val="1200"/>
              </a:spcAft>
              <a:buSzPts val="1400"/>
              <a:buChar char="●"/>
            </a:pPr>
            <a:r>
              <a:rPr lang="en" dirty="0"/>
              <a:t>AQTime </a:t>
            </a:r>
            <a:endParaRPr dirty="0"/>
          </a:p>
          <a:p>
            <a:pPr marL="457200" lvl="0" indent="-317500" algn="l" rtl="0">
              <a:spcBef>
                <a:spcPts val="0"/>
              </a:spcBef>
              <a:spcAft>
                <a:spcPts val="1200"/>
              </a:spcAft>
              <a:buSzPts val="1400"/>
              <a:buChar char="●"/>
            </a:pPr>
            <a:r>
              <a:rPr lang="en" dirty="0"/>
              <a:t>SmartInspect </a:t>
            </a:r>
            <a:endParaRPr dirty="0"/>
          </a:p>
          <a:p>
            <a:pPr marL="457200" lvl="0" indent="-317500" algn="l" rtl="0">
              <a:spcBef>
                <a:spcPts val="0"/>
              </a:spcBef>
              <a:spcAft>
                <a:spcPts val="1200"/>
              </a:spcAft>
              <a:buSzPts val="1400"/>
              <a:buChar char="●"/>
            </a:pPr>
            <a:r>
              <a:rPr lang="en" dirty="0"/>
              <a:t>CodeInsite</a:t>
            </a:r>
            <a:endParaRPr dirty="0"/>
          </a:p>
        </p:txBody>
      </p:sp>
      <p:pic>
        <p:nvPicPr>
          <p:cNvPr id="3" name="Graphic 2" descr="Bar graph with upward trend with solid fill">
            <a:extLst>
              <a:ext uri="{FF2B5EF4-FFF2-40B4-BE49-F238E27FC236}">
                <a16:creationId xmlns:a16="http://schemas.microsoft.com/office/drawing/2014/main" id="{9E4E438B-232B-E113-C962-F2BAA9020B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3865" y="908755"/>
            <a:ext cx="3939823" cy="393982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Static Code Analysis</a:t>
            </a:r>
            <a:endParaRPr dirty="0"/>
          </a:p>
        </p:txBody>
      </p:sp>
      <p:sp>
        <p:nvSpPr>
          <p:cNvPr id="237" name="Google Shape;237;p42"/>
          <p:cNvSpPr txBox="1">
            <a:spLocks noGrp="1"/>
          </p:cNvSpPr>
          <p:nvPr>
            <p:ph type="body" idx="1"/>
          </p:nvPr>
        </p:nvSpPr>
        <p:spPr>
          <a:xfrm>
            <a:off x="311700" y="1152475"/>
            <a:ext cx="4520700" cy="3416400"/>
          </a:xfrm>
          <a:prstGeom prst="rect">
            <a:avLst/>
          </a:prstGeom>
        </p:spPr>
        <p:txBody>
          <a:bodyPr spcFirstLastPara="1" wrap="square" lIns="91425" tIns="91425" rIns="91425" bIns="91425" anchor="t" anchorCtr="0">
            <a:normAutofit lnSpcReduction="10000"/>
          </a:bodyPr>
          <a:lstStyle/>
          <a:p>
            <a:pPr marL="457200" lvl="0" indent="-317500" algn="l" rtl="0">
              <a:lnSpc>
                <a:spcPct val="150000"/>
              </a:lnSpc>
              <a:spcBef>
                <a:spcPts val="0"/>
              </a:spcBef>
              <a:spcAft>
                <a:spcPts val="0"/>
              </a:spcAft>
              <a:buSzPts val="1400"/>
              <a:buChar char="●"/>
            </a:pPr>
            <a:r>
              <a:rPr lang="en" dirty="0">
                <a:hlinkClick r:id="rId3"/>
              </a:rPr>
              <a:t>www.tmssoftware.com/site/fixinsight.asp</a:t>
            </a:r>
            <a:r>
              <a:rPr lang="en" dirty="0"/>
              <a:t> </a:t>
            </a:r>
            <a:endParaRPr dirty="0"/>
          </a:p>
          <a:p>
            <a:pPr marL="457200" lvl="0" indent="-317500" algn="l" rtl="0">
              <a:lnSpc>
                <a:spcPct val="150000"/>
              </a:lnSpc>
              <a:spcBef>
                <a:spcPts val="0"/>
              </a:spcBef>
              <a:spcAft>
                <a:spcPts val="0"/>
              </a:spcAft>
              <a:buSzPts val="1400"/>
              <a:buChar char="●"/>
            </a:pPr>
            <a:r>
              <a:rPr lang="en" dirty="0">
                <a:hlinkClick r:id="rId4"/>
              </a:rPr>
              <a:t>github.com/Embarcadero/SonarDelphi</a:t>
            </a:r>
            <a:r>
              <a:rPr lang="en" dirty="0"/>
              <a:t> </a:t>
            </a:r>
            <a:endParaRPr dirty="0"/>
          </a:p>
          <a:p>
            <a:pPr marL="457200" lvl="0" indent="-317500" algn="l" rtl="0">
              <a:lnSpc>
                <a:spcPct val="150000"/>
              </a:lnSpc>
              <a:spcBef>
                <a:spcPts val="0"/>
              </a:spcBef>
              <a:spcAft>
                <a:spcPts val="0"/>
              </a:spcAft>
              <a:buSzPts val="1400"/>
              <a:buChar char="●"/>
            </a:pPr>
            <a:r>
              <a:rPr lang="en" dirty="0">
                <a:hlinkClick r:id="rId5"/>
              </a:rPr>
              <a:t>peganza.com</a:t>
            </a:r>
            <a:r>
              <a:rPr lang="en" dirty="0"/>
              <a:t> Pascal Analyzer &amp; Pascal Expert </a:t>
            </a:r>
            <a:endParaRPr dirty="0"/>
          </a:p>
          <a:p>
            <a:pPr marL="457200" lvl="0" indent="-317500" algn="l" rtl="0">
              <a:lnSpc>
                <a:spcPct val="150000"/>
              </a:lnSpc>
              <a:spcBef>
                <a:spcPts val="0"/>
              </a:spcBef>
              <a:spcAft>
                <a:spcPts val="0"/>
              </a:spcAft>
              <a:buSzPts val="1400"/>
              <a:buChar char="●"/>
            </a:pPr>
            <a:r>
              <a:rPr lang="en" dirty="0">
                <a:hlinkClick r:id="rId6"/>
              </a:rPr>
              <a:t>derscanner.com</a:t>
            </a:r>
            <a:r>
              <a:rPr lang="en" dirty="0"/>
              <a:t> </a:t>
            </a:r>
          </a:p>
          <a:p>
            <a:pPr marL="139700" lvl="0" indent="0" algn="l" rtl="0">
              <a:lnSpc>
                <a:spcPct val="150000"/>
              </a:lnSpc>
              <a:spcBef>
                <a:spcPts val="0"/>
              </a:spcBef>
              <a:spcAft>
                <a:spcPts val="0"/>
              </a:spcAft>
              <a:buSzPts val="1400"/>
              <a:buNone/>
            </a:pPr>
            <a:r>
              <a:rPr lang="en-US" sz="1800" dirty="0"/>
              <a:t>DIY</a:t>
            </a:r>
            <a:endParaRPr lang="en-US" dirty="0"/>
          </a:p>
          <a:p>
            <a:pPr marL="457200" lvl="0" indent="-317500" algn="l" rtl="0">
              <a:lnSpc>
                <a:spcPct val="150000"/>
              </a:lnSpc>
              <a:spcBef>
                <a:spcPts val="0"/>
              </a:spcBef>
              <a:spcAft>
                <a:spcPts val="0"/>
              </a:spcAft>
              <a:buSzPts val="1400"/>
              <a:buChar char="●"/>
            </a:pPr>
            <a:r>
              <a:rPr lang="en-US" dirty="0">
                <a:hlinkClick r:id="rId7"/>
              </a:rPr>
              <a:t>github.com/</a:t>
            </a:r>
            <a:r>
              <a:rPr lang="en-US" dirty="0" err="1">
                <a:hlinkClick r:id="rId7"/>
              </a:rPr>
              <a:t>RomanYankovsky</a:t>
            </a:r>
            <a:r>
              <a:rPr lang="en-US" dirty="0">
                <a:hlinkClick r:id="rId7"/>
              </a:rPr>
              <a:t>/</a:t>
            </a:r>
            <a:r>
              <a:rPr lang="en-US" dirty="0" err="1">
                <a:hlinkClick r:id="rId7"/>
              </a:rPr>
              <a:t>DelphiAST</a:t>
            </a:r>
            <a:r>
              <a:rPr lang="en-US" dirty="0"/>
              <a:t> </a:t>
            </a:r>
            <a:endParaRPr lang="en" dirty="0"/>
          </a:p>
          <a:p>
            <a:pPr marL="139700" lvl="0" indent="0" algn="l" rtl="0">
              <a:lnSpc>
                <a:spcPct val="150000"/>
              </a:lnSpc>
              <a:spcBef>
                <a:spcPts val="0"/>
              </a:spcBef>
              <a:spcAft>
                <a:spcPts val="0"/>
              </a:spcAft>
              <a:buSzPts val="1400"/>
              <a:buNone/>
            </a:pPr>
            <a:r>
              <a:rPr lang="en" sz="1800" dirty="0"/>
              <a:t>Outdated</a:t>
            </a:r>
            <a:endParaRPr dirty="0"/>
          </a:p>
          <a:p>
            <a:pPr marL="457200" lvl="0" indent="-317500" algn="l" rtl="0">
              <a:lnSpc>
                <a:spcPct val="150000"/>
              </a:lnSpc>
              <a:spcBef>
                <a:spcPts val="0"/>
              </a:spcBef>
              <a:spcAft>
                <a:spcPts val="0"/>
              </a:spcAft>
              <a:buSzPts val="1400"/>
              <a:buChar char="●"/>
            </a:pPr>
            <a:r>
              <a:rPr lang="en" dirty="0">
                <a:hlinkClick r:id="rId8"/>
              </a:rPr>
              <a:t>github.com/SourceMonitor/SM-Info</a:t>
            </a:r>
            <a:r>
              <a:rPr lang="en" dirty="0"/>
              <a:t> </a:t>
            </a:r>
            <a:endParaRPr dirty="0"/>
          </a:p>
          <a:p>
            <a:pPr marL="457200" lvl="0" indent="-317500" algn="l" rtl="0">
              <a:lnSpc>
                <a:spcPct val="150000"/>
              </a:lnSpc>
              <a:spcBef>
                <a:spcPts val="0"/>
              </a:spcBef>
              <a:spcAft>
                <a:spcPts val="0"/>
              </a:spcAft>
              <a:buSzPts val="1400"/>
              <a:buChar char="●"/>
            </a:pPr>
            <a:r>
              <a:rPr lang="en" dirty="0">
                <a:hlinkClick r:id="rId9"/>
              </a:rPr>
              <a:t>socksoftware.com/codehealer.php</a:t>
            </a:r>
            <a:r>
              <a:rPr lang="en" dirty="0"/>
              <a:t> </a:t>
            </a:r>
            <a:endParaRPr dirty="0"/>
          </a:p>
          <a:p>
            <a:pPr marL="457200" lvl="0" indent="-317500" algn="l" rtl="0">
              <a:lnSpc>
                <a:spcPct val="150000"/>
              </a:lnSpc>
              <a:spcBef>
                <a:spcPts val="0"/>
              </a:spcBef>
              <a:spcAft>
                <a:spcPts val="0"/>
              </a:spcAft>
              <a:buSzPts val="1400"/>
              <a:buChar char="●"/>
            </a:pPr>
            <a:r>
              <a:rPr lang="en" dirty="0">
                <a:hlinkClick r:id="rId10"/>
              </a:rPr>
              <a:t>github.com/MikhailIzvekov/DelphiSCA</a:t>
            </a:r>
            <a:endParaRPr lang="en" dirty="0"/>
          </a:p>
          <a:p>
            <a:pPr marL="457200" lvl="0" indent="-317500" algn="l" rtl="0">
              <a:lnSpc>
                <a:spcPct val="150000"/>
              </a:lnSpc>
              <a:spcBef>
                <a:spcPts val="0"/>
              </a:spcBef>
              <a:spcAft>
                <a:spcPts val="0"/>
              </a:spcAft>
              <a:buSzPts val="1400"/>
              <a:buChar char="●"/>
            </a:pPr>
            <a:endParaRPr dirty="0"/>
          </a:p>
        </p:txBody>
      </p:sp>
      <p:pic>
        <p:nvPicPr>
          <p:cNvPr id="3" name="Graphic 2" descr="Research with solid fill">
            <a:extLst>
              <a:ext uri="{FF2B5EF4-FFF2-40B4-BE49-F238E27FC236}">
                <a16:creationId xmlns:a16="http://schemas.microsoft.com/office/drawing/2014/main" id="{A899B973-317D-0443-0596-5B9660F600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90033" y="1127781"/>
            <a:ext cx="3742267" cy="374226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E649-EF32-844A-6A61-B2CF1594DCFE}"/>
              </a:ext>
            </a:extLst>
          </p:cNvPr>
          <p:cNvSpPr>
            <a:spLocks noGrp="1"/>
          </p:cNvSpPr>
          <p:nvPr>
            <p:ph type="title"/>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FINALIZATION</a:t>
            </a:r>
          </a:p>
        </p:txBody>
      </p:sp>
      <p:sp>
        <p:nvSpPr>
          <p:cNvPr id="3" name="Content Placeholder 2">
            <a:extLst>
              <a:ext uri="{FF2B5EF4-FFF2-40B4-BE49-F238E27FC236}">
                <a16:creationId xmlns:a16="http://schemas.microsoft.com/office/drawing/2014/main" id="{121FA89E-3F4E-80AA-EC13-05750DA5937C}"/>
              </a:ext>
            </a:extLst>
          </p:cNvPr>
          <p:cNvSpPr>
            <a:spLocks noGrp="1"/>
          </p:cNvSpPr>
          <p:nvPr>
            <p:ph idx="1"/>
          </p:nvPr>
        </p:nvSpPr>
        <p:spPr/>
        <p:txBody>
          <a:bodyPr>
            <a:normAutofit/>
          </a:bodyPr>
          <a:lstStyle/>
          <a:p>
            <a:pPr marL="365760" indent="-274320"/>
            <a:r>
              <a:rPr lang="en-US" sz="2400" dirty="0"/>
              <a:t>Don’t believe what you “know”</a:t>
            </a:r>
          </a:p>
          <a:p>
            <a:pPr marL="365760" indent="-274320"/>
            <a:r>
              <a:rPr lang="en-US" sz="2400" dirty="0"/>
              <a:t>Test</a:t>
            </a:r>
          </a:p>
          <a:p>
            <a:pPr marL="365760" indent="-274320"/>
            <a:r>
              <a:rPr lang="en-US" sz="2400" dirty="0"/>
              <a:t>Collect data</a:t>
            </a:r>
          </a:p>
          <a:p>
            <a:pPr marL="365760" indent="-274320"/>
            <a:r>
              <a:rPr lang="en-US" sz="2400" dirty="0"/>
              <a:t>Use the source &amp; tools</a:t>
            </a:r>
          </a:p>
          <a:p>
            <a:pPr marL="365760" indent="-274320"/>
            <a:r>
              <a:rPr lang="en-US" sz="2000" b="0" dirty="0">
                <a:ln>
                  <a:noFill/>
                </a:ln>
                <a:hlinkClick r:id="rId2">
                  <a:extLst>
                    <a:ext uri="{A12FA001-AC4F-418D-AE19-62706E023703}">
                      <ahyp:hlinkClr xmlns:ahyp="http://schemas.microsoft.com/office/drawing/2018/hyperlinkcolor" val="tx"/>
                    </a:ext>
                  </a:extLst>
                </a:hlinkClick>
              </a:rPr>
              <a:t>github.com/</a:t>
            </a:r>
            <a:r>
              <a:rPr lang="en-US" sz="2000" b="0" dirty="0" err="1">
                <a:ln>
                  <a:noFill/>
                </a:ln>
                <a:hlinkClick r:id="rId2">
                  <a:extLst>
                    <a:ext uri="{A12FA001-AC4F-418D-AE19-62706E023703}">
                      <ahyp:hlinkClr xmlns:ahyp="http://schemas.microsoft.com/office/drawing/2018/hyperlinkcolor" val="tx"/>
                    </a:ext>
                  </a:extLst>
                </a:hlinkClick>
              </a:rPr>
              <a:t>jimmckeeth</a:t>
            </a:r>
            <a:r>
              <a:rPr lang="en-US" sz="2000" b="0" dirty="0">
                <a:ln>
                  <a:noFill/>
                </a:ln>
                <a:hlinkClick r:id="rId2">
                  <a:extLst>
                    <a:ext uri="{A12FA001-AC4F-418D-AE19-62706E023703}">
                      <ahyp:hlinkClr xmlns:ahyp="http://schemas.microsoft.com/office/drawing/2018/hyperlinkcolor" val="tx"/>
                    </a:ext>
                  </a:extLst>
                </a:hlinkClick>
              </a:rPr>
              <a:t>/Evidence-Based-Software-Engineering</a:t>
            </a:r>
            <a:endParaRPr lang="en-US" sz="2400" b="0" dirty="0">
              <a:ln>
                <a:noFill/>
              </a:ln>
            </a:endParaRPr>
          </a:p>
          <a:p>
            <a:pPr marL="365760" indent="-274320"/>
            <a:r>
              <a:rPr lang="en-US" sz="2400" dirty="0">
                <a:ln>
                  <a:noFill/>
                </a:ln>
              </a:rPr>
              <a:t>jim@gdksoftware.com</a:t>
            </a:r>
          </a:p>
        </p:txBody>
      </p:sp>
      <p:sp>
        <p:nvSpPr>
          <p:cNvPr id="4" name="Date Placeholder 3">
            <a:extLst>
              <a:ext uri="{FF2B5EF4-FFF2-40B4-BE49-F238E27FC236}">
                <a16:creationId xmlns:a16="http://schemas.microsoft.com/office/drawing/2014/main" id="{9E9A5CDA-F785-4D6B-BBA0-4D695BE5F5D5}"/>
              </a:ext>
            </a:extLst>
          </p:cNvPr>
          <p:cNvSpPr>
            <a:spLocks noGrp="1"/>
          </p:cNvSpPr>
          <p:nvPr>
            <p:ph type="dt" sz="half" idx="10"/>
          </p:nvPr>
        </p:nvSpPr>
        <p:spPr/>
        <p:txBody>
          <a:bodyPr/>
          <a:lstStyle/>
          <a:p>
            <a:r>
              <a:rPr lang="en-US"/>
              <a:t>13 &amp; 14 June 2024</a:t>
            </a:r>
            <a:endParaRPr lang="nl-NL"/>
          </a:p>
        </p:txBody>
      </p:sp>
      <p:sp>
        <p:nvSpPr>
          <p:cNvPr id="5" name="Slide Number Placeholder 4">
            <a:extLst>
              <a:ext uri="{FF2B5EF4-FFF2-40B4-BE49-F238E27FC236}">
                <a16:creationId xmlns:a16="http://schemas.microsoft.com/office/drawing/2014/main" id="{EC026037-98BC-6304-A1D9-B50F8DFA8379}"/>
              </a:ext>
            </a:extLst>
          </p:cNvPr>
          <p:cNvSpPr>
            <a:spLocks noGrp="1"/>
          </p:cNvSpPr>
          <p:nvPr>
            <p:ph type="sldNum" sz="quarter" idx="12"/>
          </p:nvPr>
        </p:nvSpPr>
        <p:spPr/>
        <p:txBody>
          <a:bodyPr/>
          <a:lstStyle/>
          <a:p>
            <a:fld id="{4D7A3AD5-240B-4118-87A9-AFA1B41E55E4}" type="slidenum">
              <a:rPr lang="nl-NL" smtClean="0"/>
              <a:t>45</a:t>
            </a:fld>
            <a:endParaRPr lang="nl-NL"/>
          </a:p>
        </p:txBody>
      </p:sp>
      <p:sp>
        <p:nvSpPr>
          <p:cNvPr id="6" name="Footer Placeholder 5">
            <a:extLst>
              <a:ext uri="{FF2B5EF4-FFF2-40B4-BE49-F238E27FC236}">
                <a16:creationId xmlns:a16="http://schemas.microsoft.com/office/drawing/2014/main" id="{245E2A19-C514-F7DC-9844-C01FE9557D4D}"/>
              </a:ext>
            </a:extLst>
          </p:cNvPr>
          <p:cNvSpPr>
            <a:spLocks noGrp="1"/>
          </p:cNvSpPr>
          <p:nvPr>
            <p:ph type="ftr" sz="quarter" idx="11"/>
          </p:nvPr>
        </p:nvSpPr>
        <p:spPr/>
        <p:txBody>
          <a:bodyPr/>
          <a:lstStyle/>
          <a:p>
            <a:r>
              <a:rPr lang="nl-NL"/>
              <a:t>delphisummit.com</a:t>
            </a:r>
          </a:p>
        </p:txBody>
      </p:sp>
    </p:spTree>
    <p:extLst>
      <p:ext uri="{BB962C8B-B14F-4D97-AF65-F5344CB8AC3E}">
        <p14:creationId xmlns:p14="http://schemas.microsoft.com/office/powerpoint/2010/main" val="4070979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9D0EE-1199-6C99-9E02-5DA80384E712}"/>
              </a:ext>
            </a:extLst>
          </p:cNvPr>
          <p:cNvSpPr>
            <a:spLocks noGrp="1"/>
          </p:cNvSpPr>
          <p:nvPr>
            <p:ph type="title"/>
          </p:nvPr>
        </p:nvSpPr>
        <p:spPr/>
        <p:txBody>
          <a:bodyPr>
            <a:normAutofit/>
          </a:bodyPr>
          <a:lstStyle/>
          <a:p>
            <a:pPr algn="ctr"/>
            <a:r>
              <a:rPr lang="en-US" sz="11175" dirty="0">
                <a:latin typeface="Consolas" panose="020B0609020204030204" pitchFamily="49" charset="0"/>
              </a:rPr>
              <a:t>END.</a:t>
            </a:r>
          </a:p>
        </p:txBody>
      </p:sp>
      <p:sp>
        <p:nvSpPr>
          <p:cNvPr id="2" name="Text Placeholder 1">
            <a:extLst>
              <a:ext uri="{FF2B5EF4-FFF2-40B4-BE49-F238E27FC236}">
                <a16:creationId xmlns:a16="http://schemas.microsoft.com/office/drawing/2014/main" id="{A8DC0F60-99E8-0339-C89D-2FA068D5A112}"/>
              </a:ext>
            </a:extLst>
          </p:cNvPr>
          <p:cNvSpPr>
            <a:spLocks noGrp="1"/>
          </p:cNvSpPr>
          <p:nvPr>
            <p:ph type="body" idx="1"/>
          </p:nvPr>
        </p:nvSpPr>
        <p:spPr>
          <a:xfrm>
            <a:off x="600075" y="3442098"/>
            <a:ext cx="8051556" cy="1125140"/>
          </a:xfrm>
        </p:spPr>
        <p:txBody>
          <a:bodyPr>
            <a:normAutofit/>
          </a:bodyPr>
          <a:lstStyle/>
          <a:p>
            <a:r>
              <a:rPr lang="en-US" sz="2000" b="0" dirty="0">
                <a:ln>
                  <a:noFill/>
                </a:ln>
                <a:hlinkClick r:id="rId2">
                  <a:extLst>
                    <a:ext uri="{A12FA001-AC4F-418D-AE19-62706E023703}">
                      <ahyp:hlinkClr xmlns:ahyp="http://schemas.microsoft.com/office/drawing/2018/hyperlinkcolor" val="tx"/>
                    </a:ext>
                  </a:extLst>
                </a:hlinkClick>
              </a:rPr>
              <a:t>github.com/jimmckeeth/Evidence-Based-Software-Engineering</a:t>
            </a:r>
            <a:endParaRPr lang="en-US" sz="2000" b="0" dirty="0">
              <a:ln>
                <a:noFill/>
              </a:ln>
            </a:endParaRPr>
          </a:p>
          <a:p>
            <a:r>
              <a:rPr lang="en-US" sz="2000" dirty="0">
                <a:ln>
                  <a:noFill/>
                </a:ln>
              </a:rPr>
              <a:t>jim@gdksoftware.com</a:t>
            </a:r>
          </a:p>
          <a:p>
            <a:endParaRPr lang="en-US" dirty="0">
              <a:ln>
                <a:noFill/>
              </a:ln>
            </a:endParaRPr>
          </a:p>
        </p:txBody>
      </p:sp>
      <p:sp>
        <p:nvSpPr>
          <p:cNvPr id="3" name="Date Placeholder 2">
            <a:extLst>
              <a:ext uri="{FF2B5EF4-FFF2-40B4-BE49-F238E27FC236}">
                <a16:creationId xmlns:a16="http://schemas.microsoft.com/office/drawing/2014/main" id="{64149691-7363-BA0E-E113-A72D5931AFDF}"/>
              </a:ext>
            </a:extLst>
          </p:cNvPr>
          <p:cNvSpPr>
            <a:spLocks noGrp="1"/>
          </p:cNvSpPr>
          <p:nvPr>
            <p:ph type="dt" sz="half" idx="10"/>
          </p:nvPr>
        </p:nvSpPr>
        <p:spPr/>
        <p:txBody>
          <a:bodyPr/>
          <a:lstStyle/>
          <a:p>
            <a:r>
              <a:rPr lang="en-US"/>
              <a:t>13 &amp; 14 June 2024</a:t>
            </a:r>
            <a:endParaRPr lang="nl-NL"/>
          </a:p>
        </p:txBody>
      </p:sp>
      <p:sp>
        <p:nvSpPr>
          <p:cNvPr id="6" name="Slide Number Placeholder 5">
            <a:extLst>
              <a:ext uri="{FF2B5EF4-FFF2-40B4-BE49-F238E27FC236}">
                <a16:creationId xmlns:a16="http://schemas.microsoft.com/office/drawing/2014/main" id="{5AE9F431-CEBF-9EA4-9344-B38859DBD088}"/>
              </a:ext>
            </a:extLst>
          </p:cNvPr>
          <p:cNvSpPr>
            <a:spLocks noGrp="1"/>
          </p:cNvSpPr>
          <p:nvPr>
            <p:ph type="sldNum" sz="quarter" idx="12"/>
          </p:nvPr>
        </p:nvSpPr>
        <p:spPr/>
        <p:txBody>
          <a:bodyPr/>
          <a:lstStyle/>
          <a:p>
            <a:fld id="{4D7A3AD5-240B-4118-87A9-AFA1B41E55E4}" type="slidenum">
              <a:rPr lang="nl-NL" smtClean="0"/>
              <a:pPr/>
              <a:t>46</a:t>
            </a:fld>
            <a:endParaRPr lang="nl-NL"/>
          </a:p>
        </p:txBody>
      </p:sp>
      <p:sp>
        <p:nvSpPr>
          <p:cNvPr id="5" name="Footer Placeholder 4">
            <a:extLst>
              <a:ext uri="{FF2B5EF4-FFF2-40B4-BE49-F238E27FC236}">
                <a16:creationId xmlns:a16="http://schemas.microsoft.com/office/drawing/2014/main" id="{1C75E723-72AE-8396-6FE9-4E75EB1B7397}"/>
              </a:ext>
            </a:extLst>
          </p:cNvPr>
          <p:cNvSpPr>
            <a:spLocks noGrp="1"/>
          </p:cNvSpPr>
          <p:nvPr>
            <p:ph type="ftr" sz="quarter" idx="11"/>
          </p:nvPr>
        </p:nvSpPr>
        <p:spPr/>
        <p:txBody>
          <a:bodyPr/>
          <a:lstStyle/>
          <a:p>
            <a:r>
              <a:rPr lang="nl-NL"/>
              <a:t>delphisummit.com</a:t>
            </a:r>
          </a:p>
        </p:txBody>
      </p:sp>
    </p:spTree>
    <p:extLst>
      <p:ext uri="{BB962C8B-B14F-4D97-AF65-F5344CB8AC3E}">
        <p14:creationId xmlns:p14="http://schemas.microsoft.com/office/powerpoint/2010/main" val="338989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pointing at the camera&#10;&#10;Description automatically generated">
            <a:extLst>
              <a:ext uri="{FF2B5EF4-FFF2-40B4-BE49-F238E27FC236}">
                <a16:creationId xmlns:a16="http://schemas.microsoft.com/office/drawing/2014/main" id="{18F0F3A8-D98E-A003-3B52-76DA40E959C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9254458" cy="5143501"/>
          </a:xfrm>
          <a:prstGeom prst="rect">
            <a:avLst/>
          </a:prstGeom>
        </p:spPr>
      </p:pic>
      <p:sp>
        <p:nvSpPr>
          <p:cNvPr id="4" name="Title 3">
            <a:extLst>
              <a:ext uri="{FF2B5EF4-FFF2-40B4-BE49-F238E27FC236}">
                <a16:creationId xmlns:a16="http://schemas.microsoft.com/office/drawing/2014/main" id="{A36B3DB7-0F53-91EC-E9E7-DB09F0DADC41}"/>
              </a:ext>
            </a:extLst>
          </p:cNvPr>
          <p:cNvSpPr>
            <a:spLocks noGrp="1"/>
          </p:cNvSpPr>
          <p:nvPr>
            <p:ph type="title"/>
          </p:nvPr>
        </p:nvSpPr>
        <p:spPr>
          <a:xfrm>
            <a:off x="509588" y="939602"/>
            <a:ext cx="4684712" cy="3264296"/>
          </a:xfrm>
        </p:spPr>
        <p:txBody>
          <a:bodyPr>
            <a:normAutofit fontScale="90000"/>
          </a:bodyPr>
          <a:lstStyle/>
          <a:p>
            <a:pPr algn="ctr"/>
            <a:r>
              <a:rPr lang="en-US" sz="6600" dirty="0">
                <a:solidFill>
                  <a:schemeClr val="tx1"/>
                </a:solidFill>
              </a:rPr>
              <a:t>Why do </a:t>
            </a:r>
            <a:r>
              <a:rPr lang="en-US" sz="6600" b="1" dirty="0">
                <a:solidFill>
                  <a:schemeClr val="tx1"/>
                </a:solidFill>
              </a:rPr>
              <a:t>you</a:t>
            </a:r>
            <a:r>
              <a:rPr lang="en-US" sz="6600" dirty="0">
                <a:solidFill>
                  <a:schemeClr val="tx1"/>
                </a:solidFill>
              </a:rPr>
              <a:t> write the </a:t>
            </a:r>
            <a:r>
              <a:rPr lang="en-US" sz="6600" b="1" dirty="0">
                <a:solidFill>
                  <a:schemeClr val="tx1"/>
                </a:solidFill>
                <a:latin typeface="Courier New" panose="02070309020205020404" pitchFamily="49" charset="0"/>
                <a:cs typeface="Courier New" panose="02070309020205020404" pitchFamily="49" charset="0"/>
              </a:rPr>
              <a:t>CODE</a:t>
            </a:r>
            <a:r>
              <a:rPr lang="en-US" sz="6600" dirty="0">
                <a:solidFill>
                  <a:schemeClr val="tx1"/>
                </a:solidFill>
              </a:rPr>
              <a:t> you write?</a:t>
            </a:r>
          </a:p>
        </p:txBody>
      </p:sp>
    </p:spTree>
    <p:extLst>
      <p:ext uri="{BB962C8B-B14F-4D97-AF65-F5344CB8AC3E}">
        <p14:creationId xmlns:p14="http://schemas.microsoft.com/office/powerpoint/2010/main" val="160105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EC708465-13B8-4C07-7EA0-827426FFD4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2904" y="334229"/>
            <a:ext cx="2878038" cy="2878038"/>
          </a:xfrm>
          <a:prstGeom prst="rect">
            <a:avLst/>
          </a:prstGeom>
        </p:spPr>
      </p:pic>
      <p:sp>
        <p:nvSpPr>
          <p:cNvPr id="2" name="Title 1">
            <a:extLst>
              <a:ext uri="{FF2B5EF4-FFF2-40B4-BE49-F238E27FC236}">
                <a16:creationId xmlns:a16="http://schemas.microsoft.com/office/drawing/2014/main" id="{B0CD6A2F-F67A-698D-9FDA-754645E3CF69}"/>
              </a:ext>
            </a:extLst>
          </p:cNvPr>
          <p:cNvSpPr>
            <a:spLocks noGrp="1"/>
          </p:cNvSpPr>
          <p:nvPr>
            <p:ph type="title"/>
          </p:nvPr>
        </p:nvSpPr>
        <p:spPr>
          <a:xfrm>
            <a:off x="311700" y="445025"/>
            <a:ext cx="4260300" cy="572700"/>
          </a:xfrm>
        </p:spPr>
        <p:txBody>
          <a:bodyPr>
            <a:normAutofit fontScale="90000"/>
          </a:bodyPr>
          <a:lstStyle/>
          <a:p>
            <a:r>
              <a:rPr lang="en-US" dirty="0"/>
              <a:t>Grace Hopper, RDML</a:t>
            </a:r>
          </a:p>
        </p:txBody>
      </p:sp>
      <p:sp>
        <p:nvSpPr>
          <p:cNvPr id="3" name="Text Placeholder 2">
            <a:extLst>
              <a:ext uri="{FF2B5EF4-FFF2-40B4-BE49-F238E27FC236}">
                <a16:creationId xmlns:a16="http://schemas.microsoft.com/office/drawing/2014/main" id="{187BBD2D-A057-A77B-C0E2-0F0669A71DFA}"/>
              </a:ext>
            </a:extLst>
          </p:cNvPr>
          <p:cNvSpPr>
            <a:spLocks noGrp="1"/>
          </p:cNvSpPr>
          <p:nvPr>
            <p:ph type="body" idx="1"/>
          </p:nvPr>
        </p:nvSpPr>
        <p:spPr>
          <a:xfrm>
            <a:off x="311700" y="1152475"/>
            <a:ext cx="4572000" cy="3416400"/>
          </a:xfrm>
        </p:spPr>
        <p:txBody>
          <a:bodyPr>
            <a:normAutofit fontScale="92500" lnSpcReduction="10000"/>
          </a:bodyPr>
          <a:lstStyle/>
          <a:p>
            <a:pPr>
              <a:lnSpc>
                <a:spcPct val="110000"/>
              </a:lnSpc>
            </a:pPr>
            <a:r>
              <a:rPr lang="en-US" dirty="0"/>
              <a:t>Wrote first computer manual</a:t>
            </a:r>
            <a:br>
              <a:rPr lang="en-US" dirty="0"/>
            </a:br>
            <a:endParaRPr lang="en-US" dirty="0"/>
          </a:p>
          <a:p>
            <a:pPr>
              <a:lnSpc>
                <a:spcPct val="110000"/>
              </a:lnSpc>
            </a:pPr>
            <a:r>
              <a:rPr lang="en-US" dirty="0"/>
              <a:t>Machine-independent programming languages</a:t>
            </a:r>
          </a:p>
          <a:p>
            <a:pPr lvl="1">
              <a:lnSpc>
                <a:spcPct val="110000"/>
              </a:lnSpc>
            </a:pPr>
            <a:r>
              <a:rPr lang="en-US" dirty="0"/>
              <a:t>FLOW-MATIC &amp; COBOL</a:t>
            </a:r>
            <a:br>
              <a:rPr lang="en-US" dirty="0"/>
            </a:br>
            <a:endParaRPr lang="en-US" dirty="0"/>
          </a:p>
          <a:p>
            <a:pPr>
              <a:lnSpc>
                <a:spcPct val="110000"/>
              </a:lnSpc>
            </a:pPr>
            <a:r>
              <a:rPr lang="en-US" dirty="0"/>
              <a:t>Carried around light nanoseconds</a:t>
            </a:r>
          </a:p>
          <a:p>
            <a:pPr lvl="1">
              <a:lnSpc>
                <a:spcPct val="110000"/>
              </a:lnSpc>
            </a:pPr>
            <a:r>
              <a:rPr lang="en-US" dirty="0"/>
              <a:t>29.97 cm of wire</a:t>
            </a:r>
            <a:br>
              <a:rPr lang="en-US" dirty="0"/>
            </a:br>
            <a:endParaRPr lang="en-US" dirty="0"/>
          </a:p>
          <a:p>
            <a:pPr>
              <a:lnSpc>
                <a:spcPct val="110000"/>
              </a:lnSpc>
            </a:pPr>
            <a:r>
              <a:rPr lang="en-US" dirty="0"/>
              <a:t>The most dangerous phrase, </a:t>
            </a:r>
            <a:br>
              <a:rPr lang="en-US" dirty="0"/>
            </a:br>
            <a:r>
              <a:rPr lang="en-US" dirty="0"/>
              <a:t>“</a:t>
            </a:r>
            <a:r>
              <a:rPr lang="en-US" i="1" dirty="0"/>
              <a:t>We've always done it this way.</a:t>
            </a:r>
            <a:r>
              <a:rPr lang="en-US" dirty="0"/>
              <a:t>”</a:t>
            </a:r>
          </a:p>
        </p:txBody>
      </p:sp>
      <p:pic>
        <p:nvPicPr>
          <p:cNvPr id="5" name="Picture 4" descr="An old person in a uniform&#10;&#10;Description automatically generated">
            <a:extLst>
              <a:ext uri="{FF2B5EF4-FFF2-40B4-BE49-F238E27FC236}">
                <a16:creationId xmlns:a16="http://schemas.microsoft.com/office/drawing/2014/main" id="{13896EFE-9F6E-B904-AC9E-64DCC10993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80982" y="-335018"/>
            <a:ext cx="3256718" cy="5478518"/>
          </a:xfrm>
          <a:prstGeom prst="rect">
            <a:avLst/>
          </a:prstGeom>
          <a:effectLst>
            <a:glow rad="177800">
              <a:schemeClr val="bg1">
                <a:alpha val="50000"/>
              </a:schemeClr>
            </a:glow>
            <a:softEdge rad="12700"/>
          </a:effectLst>
        </p:spPr>
      </p:pic>
      <p:sp>
        <p:nvSpPr>
          <p:cNvPr id="11" name="TextBox 10">
            <a:extLst>
              <a:ext uri="{FF2B5EF4-FFF2-40B4-BE49-F238E27FC236}">
                <a16:creationId xmlns:a16="http://schemas.microsoft.com/office/drawing/2014/main" id="{9C1037FA-E2A3-9E7D-656E-F3498351C0FB}"/>
              </a:ext>
            </a:extLst>
          </p:cNvPr>
          <p:cNvSpPr txBox="1"/>
          <p:nvPr/>
        </p:nvSpPr>
        <p:spPr>
          <a:xfrm>
            <a:off x="2657475" y="4928056"/>
            <a:ext cx="3829050" cy="215444"/>
          </a:xfrm>
          <a:prstGeom prst="rect">
            <a:avLst/>
          </a:prstGeom>
          <a:noFill/>
        </p:spPr>
        <p:txBody>
          <a:bodyPr wrap="square">
            <a:spAutoFit/>
          </a:bodyPr>
          <a:lstStyle/>
          <a:p>
            <a:pPr algn="ctr"/>
            <a:r>
              <a:rPr lang="en-US" sz="800" dirty="0"/>
              <a:t>https://en.wikipedia.org/wiki/Grace_Hopper</a:t>
            </a:r>
          </a:p>
        </p:txBody>
      </p:sp>
    </p:spTree>
    <p:extLst>
      <p:ext uri="{BB962C8B-B14F-4D97-AF65-F5344CB8AC3E}">
        <p14:creationId xmlns:p14="http://schemas.microsoft.com/office/powerpoint/2010/main" val="232961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D5EE220-17FA-93DF-48D0-8026E9CC6D5A}"/>
              </a:ext>
            </a:extLst>
          </p:cNvPr>
          <p:cNvGrpSpPr/>
          <p:nvPr/>
        </p:nvGrpSpPr>
        <p:grpSpPr>
          <a:xfrm>
            <a:off x="6559550" y="0"/>
            <a:ext cx="2584450" cy="5143500"/>
            <a:chOff x="6559550" y="0"/>
            <a:chExt cx="2584450" cy="5143500"/>
          </a:xfrm>
        </p:grpSpPr>
        <p:pic>
          <p:nvPicPr>
            <p:cNvPr id="5" name="Picture 4">
              <a:extLst>
                <a:ext uri="{FF2B5EF4-FFF2-40B4-BE49-F238E27FC236}">
                  <a16:creationId xmlns:a16="http://schemas.microsoft.com/office/drawing/2014/main" id="{8C920D6D-FA0A-A0F2-C532-23794385FF22}"/>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6559550" y="0"/>
              <a:ext cx="2584450" cy="5143500"/>
            </a:xfrm>
            <a:prstGeom prst="rect">
              <a:avLst/>
            </a:prstGeom>
          </p:spPr>
        </p:pic>
        <p:sp>
          <p:nvSpPr>
            <p:cNvPr id="6" name="Rectangle 5">
              <a:extLst>
                <a:ext uri="{FF2B5EF4-FFF2-40B4-BE49-F238E27FC236}">
                  <a16:creationId xmlns:a16="http://schemas.microsoft.com/office/drawing/2014/main" id="{83D679DF-24C2-8E47-781A-A80DB07646C7}"/>
                </a:ext>
              </a:extLst>
            </p:cNvPr>
            <p:cNvSpPr/>
            <p:nvPr/>
          </p:nvSpPr>
          <p:spPr>
            <a:xfrm>
              <a:off x="6559550" y="0"/>
              <a:ext cx="527050" cy="5143500"/>
            </a:xfrm>
            <a:prstGeom prst="rect">
              <a:avLst/>
            </a:prstGeom>
            <a:gradFill flip="none" rotWithShape="1">
              <a:gsLst>
                <a:gs pos="0">
                  <a:srgbClr val="000000">
                    <a:alpha val="0"/>
                  </a:srgbClr>
                </a:gs>
                <a:gs pos="100000">
                  <a:srgbClr val="000000"/>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2F9C416-F5DD-954B-8BFA-222D4F7BADED}"/>
              </a:ext>
            </a:extLst>
          </p:cNvPr>
          <p:cNvSpPr>
            <a:spLocks noGrp="1"/>
          </p:cNvSpPr>
          <p:nvPr>
            <p:ph type="title"/>
          </p:nvPr>
        </p:nvSpPr>
        <p:spPr/>
        <p:txBody>
          <a:bodyPr>
            <a:normAutofit fontScale="90000"/>
          </a:bodyPr>
          <a:lstStyle/>
          <a:p>
            <a:r>
              <a:rPr lang="en-US" dirty="0"/>
              <a:t>Margaret Hamilton</a:t>
            </a:r>
          </a:p>
        </p:txBody>
      </p:sp>
      <p:sp>
        <p:nvSpPr>
          <p:cNvPr id="3" name="Text Placeholder 2">
            <a:extLst>
              <a:ext uri="{FF2B5EF4-FFF2-40B4-BE49-F238E27FC236}">
                <a16:creationId xmlns:a16="http://schemas.microsoft.com/office/drawing/2014/main" id="{0CCE0621-ADC0-9651-75F3-0BA4963C8B6E}"/>
              </a:ext>
            </a:extLst>
          </p:cNvPr>
          <p:cNvSpPr>
            <a:spLocks noGrp="1"/>
          </p:cNvSpPr>
          <p:nvPr>
            <p:ph type="body" idx="1"/>
          </p:nvPr>
        </p:nvSpPr>
        <p:spPr>
          <a:xfrm>
            <a:off x="311700" y="1152474"/>
            <a:ext cx="6317700" cy="3792222"/>
          </a:xfrm>
        </p:spPr>
        <p:txBody>
          <a:bodyPr>
            <a:normAutofit fontScale="92500"/>
          </a:bodyPr>
          <a:lstStyle/>
          <a:p>
            <a:pPr>
              <a:lnSpc>
                <a:spcPct val="100000"/>
              </a:lnSpc>
              <a:spcAft>
                <a:spcPts val="1200"/>
              </a:spcAft>
            </a:pPr>
            <a:r>
              <a:rPr lang="en-US" dirty="0"/>
              <a:t>Director of the Software Engineering Division of the MIT Instrumentation Laboratory</a:t>
            </a:r>
          </a:p>
          <a:p>
            <a:pPr>
              <a:lnSpc>
                <a:spcPct val="100000"/>
              </a:lnSpc>
              <a:spcAft>
                <a:spcPts val="1200"/>
              </a:spcAft>
            </a:pPr>
            <a:r>
              <a:rPr lang="en-US" dirty="0"/>
              <a:t>Developed flight software for the Apollo program</a:t>
            </a:r>
          </a:p>
          <a:p>
            <a:pPr>
              <a:lnSpc>
                <a:spcPct val="100000"/>
              </a:lnSpc>
              <a:spcAft>
                <a:spcPts val="1200"/>
              </a:spcAft>
            </a:pPr>
            <a:r>
              <a:rPr lang="en-US" dirty="0">
                <a:effectLst>
                  <a:glow rad="101600">
                    <a:schemeClr val="bg1">
                      <a:alpha val="60000"/>
                    </a:schemeClr>
                  </a:glow>
                </a:effectLst>
              </a:rPr>
              <a:t>2016 – Presidential Medal of Freedom from Obama</a:t>
            </a:r>
            <a:endParaRPr lang="en-US" dirty="0"/>
          </a:p>
          <a:p>
            <a:pPr>
              <a:lnSpc>
                <a:spcPct val="100000"/>
              </a:lnSpc>
              <a:spcAft>
                <a:spcPts val="1200"/>
              </a:spcAft>
            </a:pPr>
            <a:r>
              <a:rPr lang="en-US" dirty="0"/>
              <a:t>Published over 130 papers</a:t>
            </a:r>
          </a:p>
          <a:p>
            <a:pPr>
              <a:lnSpc>
                <a:spcPct val="100000"/>
              </a:lnSpc>
              <a:spcAft>
                <a:spcPts val="1200"/>
              </a:spcAft>
            </a:pPr>
            <a:r>
              <a:rPr lang="en-US" dirty="0"/>
              <a:t>Invented the term “software engineering”</a:t>
            </a:r>
          </a:p>
          <a:p>
            <a:pPr lvl="1">
              <a:lnSpc>
                <a:spcPct val="100000"/>
              </a:lnSpc>
              <a:spcAft>
                <a:spcPts val="1200"/>
              </a:spcAft>
            </a:pPr>
            <a:r>
              <a:rPr lang="en-US" dirty="0"/>
              <a:t>“…</a:t>
            </a:r>
            <a:r>
              <a:rPr lang="en-US" i="1" dirty="0"/>
              <a:t>to distinguish it from hardware and other kinds of engineering, yet … as part of the overall </a:t>
            </a:r>
            <a:r>
              <a:rPr lang="en-US" b="1" i="1" dirty="0"/>
              <a:t>systems engineering process</a:t>
            </a:r>
            <a:r>
              <a:rPr lang="en-US" i="1" dirty="0"/>
              <a:t>.</a:t>
            </a:r>
            <a:r>
              <a:rPr lang="en-US" dirty="0"/>
              <a:t>”</a:t>
            </a:r>
          </a:p>
          <a:p>
            <a:pPr>
              <a:lnSpc>
                <a:spcPct val="100000"/>
              </a:lnSpc>
              <a:spcAft>
                <a:spcPts val="1200"/>
              </a:spcAft>
            </a:pPr>
            <a:endParaRPr lang="en-US" dirty="0"/>
          </a:p>
        </p:txBody>
      </p:sp>
      <p:sp>
        <p:nvSpPr>
          <p:cNvPr id="9" name="TextBox 8">
            <a:extLst>
              <a:ext uri="{FF2B5EF4-FFF2-40B4-BE49-F238E27FC236}">
                <a16:creationId xmlns:a16="http://schemas.microsoft.com/office/drawing/2014/main" id="{3980D957-6694-DB3D-A06E-84C481ABA7B0}"/>
              </a:ext>
            </a:extLst>
          </p:cNvPr>
          <p:cNvSpPr txBox="1"/>
          <p:nvPr/>
        </p:nvSpPr>
        <p:spPr>
          <a:xfrm>
            <a:off x="2524522" y="4916329"/>
            <a:ext cx="4094956" cy="215444"/>
          </a:xfrm>
          <a:prstGeom prst="rect">
            <a:avLst/>
          </a:prstGeom>
          <a:noFill/>
        </p:spPr>
        <p:txBody>
          <a:bodyPr wrap="square">
            <a:spAutoFit/>
          </a:bodyPr>
          <a:lstStyle/>
          <a:p>
            <a:pPr algn="ctr"/>
            <a:r>
              <a:rPr lang="en-US" sz="800" dirty="0"/>
              <a:t>https://en.wikipedia.org/wiki/Margaret_Hamilton_(software_engineer)</a:t>
            </a:r>
          </a:p>
        </p:txBody>
      </p:sp>
    </p:spTree>
    <p:extLst>
      <p:ext uri="{BB962C8B-B14F-4D97-AF65-F5344CB8AC3E}">
        <p14:creationId xmlns:p14="http://schemas.microsoft.com/office/powerpoint/2010/main" val="174274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FE67E96-C0EB-EB37-538F-7F7083D78B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00500" y="0"/>
            <a:ext cx="51435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0354AD-D80F-CD7B-3B87-95804AECAD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6667" r="93000">
                        <a14:foregroundMark x1="24333" y1="28750" x2="12917" y2="36333"/>
                        <a14:foregroundMark x1="12917" y1="36333" x2="9333" y2="47833"/>
                        <a14:foregroundMark x1="9333" y1="47833" x2="8667" y2="83750"/>
                        <a14:foregroundMark x1="8667" y1="83750" x2="43750" y2="84083"/>
                        <a14:foregroundMark x1="43750" y1="84083" x2="82917" y2="76667"/>
                        <a14:foregroundMark x1="82917" y1="76667" x2="89250" y2="60250"/>
                        <a14:foregroundMark x1="89250" y1="60250" x2="93000" y2="18333"/>
                        <a14:foregroundMark x1="93000" y1="18333" x2="23083" y2="25500"/>
                        <a14:foregroundMark x1="23083" y1="25500" x2="19833" y2="27833"/>
                        <a14:foregroundMark x1="48333" y1="31667" x2="60167" y2="24833"/>
                        <a14:foregroundMark x1="60167" y1="24833" x2="87667" y2="70167"/>
                        <a14:foregroundMark x1="87667" y1="70167" x2="54083" y2="75083"/>
                        <a14:foregroundMark x1="54083" y1="75083" x2="54583" y2="55583"/>
                        <a14:foregroundMark x1="54583" y1="55583" x2="32333" y2="56250"/>
                        <a14:foregroundMark x1="32333" y1="56250" x2="26417" y2="46750"/>
                        <a14:foregroundMark x1="26417" y1="46750" x2="50250" y2="32667"/>
                        <a14:foregroundMark x1="51000" y1="29583" x2="30667" y2="31833"/>
                        <a14:foregroundMark x1="26667" y1="58333" x2="32500" y2="55750"/>
                        <a14:foregroundMark x1="38750" y1="70583" x2="47667" y2="76167"/>
                        <a14:foregroundMark x1="51917" y1="53750" x2="56083" y2="44750"/>
                        <a14:foregroundMark x1="64167" y1="24583" x2="68500" y2="29917"/>
                        <a14:foregroundMark x1="87750" y1="72250" x2="87750" y2="73250"/>
                        <a14:foregroundMark x1="44583" y1="71417" x2="76333" y2="74500"/>
                        <a14:foregroundMark x1="76333" y1="74500" x2="87167" y2="71583"/>
                        <a14:foregroundMark x1="87167" y1="71583" x2="87500" y2="71583"/>
                        <a14:foregroundMark x1="6667" y1="29167" x2="7083" y2="54083"/>
                        <a14:foregroundMark x1="41250" y1="75333" x2="52667" y2="75750"/>
                      </a14:backgroundRemoval>
                    </a14:imgEffect>
                  </a14:imgLayer>
                </a14:imgProps>
              </a:ext>
              <a:ext uri="{28A0092B-C50C-407E-A947-70E740481C1C}">
                <a14:useLocalDpi xmlns:a14="http://schemas.microsoft.com/office/drawing/2010/main"/>
              </a:ext>
            </a:extLst>
          </a:blip>
          <a:srcRect/>
          <a:stretch>
            <a:fillRect/>
          </a:stretch>
        </p:blipFill>
        <p:spPr bwMode="auto">
          <a:xfrm>
            <a:off x="0" y="-40169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028CA1-CB88-D83D-46C0-C232BCBC654C}"/>
              </a:ext>
            </a:extLst>
          </p:cNvPr>
          <p:cNvSpPr txBox="1"/>
          <p:nvPr/>
        </p:nvSpPr>
        <p:spPr>
          <a:xfrm>
            <a:off x="803321" y="3514728"/>
            <a:ext cx="3015377" cy="954107"/>
          </a:xfrm>
          <a:prstGeom prst="rect">
            <a:avLst/>
          </a:prstGeom>
          <a:noFill/>
        </p:spPr>
        <p:txBody>
          <a:bodyPr wrap="none" rtlCol="0">
            <a:spAutoFit/>
          </a:bodyPr>
          <a:lstStyle/>
          <a:p>
            <a:pPr algn="ctr"/>
            <a:r>
              <a:rPr lang="en-US" sz="3200" b="1" dirty="0">
                <a:solidFill>
                  <a:schemeClr val="bg1">
                    <a:lumMod val="85000"/>
                    <a:lumOff val="15000"/>
                  </a:schemeClr>
                </a:solidFill>
              </a:rPr>
              <a:t>Women of NASA</a:t>
            </a:r>
          </a:p>
          <a:p>
            <a:pPr algn="ctr"/>
            <a:r>
              <a:rPr lang="en-US" sz="2400" dirty="0">
                <a:solidFill>
                  <a:schemeClr val="bg1">
                    <a:lumMod val="85000"/>
                    <a:lumOff val="15000"/>
                  </a:schemeClr>
                </a:solidFill>
              </a:rPr>
              <a:t>LEGO Set # 21312</a:t>
            </a:r>
          </a:p>
        </p:txBody>
      </p:sp>
    </p:spTree>
    <p:extLst>
      <p:ext uri="{BB962C8B-B14F-4D97-AF65-F5344CB8AC3E}">
        <p14:creationId xmlns:p14="http://schemas.microsoft.com/office/powerpoint/2010/main" val="362319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9D0EE-1199-6C99-9E02-5DA80384E712}"/>
              </a:ext>
            </a:extLst>
          </p:cNvPr>
          <p:cNvSpPr>
            <a:spLocks noGrp="1"/>
          </p:cNvSpPr>
          <p:nvPr>
            <p:ph type="title"/>
          </p:nvPr>
        </p:nvSpPr>
        <p:spPr/>
        <p:txBody>
          <a:bodyPr>
            <a:noAutofit/>
          </a:bodyPr>
          <a:lstStyle/>
          <a:p>
            <a:pPr algn="ctr"/>
            <a:r>
              <a:rPr lang="en-US" sz="7200" dirty="0">
                <a:latin typeface="Consolas" panose="020B0609020204030204" pitchFamily="49" charset="0"/>
                <a:cs typeface="Courier New" panose="02070309020205020404" pitchFamily="49" charset="0"/>
              </a:rPr>
              <a:t>IMPLEMENTATION</a:t>
            </a:r>
          </a:p>
        </p:txBody>
      </p:sp>
      <p:sp>
        <p:nvSpPr>
          <p:cNvPr id="6" name="Text Placeholder 5">
            <a:extLst>
              <a:ext uri="{FF2B5EF4-FFF2-40B4-BE49-F238E27FC236}">
                <a16:creationId xmlns:a16="http://schemas.microsoft.com/office/drawing/2014/main" id="{DD43F982-C3AA-67B7-BB3A-E84262E8FBDD}"/>
              </a:ext>
            </a:extLst>
          </p:cNvPr>
          <p:cNvSpPr>
            <a:spLocks noGrp="1"/>
          </p:cNvSpPr>
          <p:nvPr>
            <p:ph type="body" idx="1"/>
          </p:nvPr>
        </p:nvSpPr>
        <p:spPr/>
        <p:txBody>
          <a:bodyPr/>
          <a:lstStyle/>
          <a:p>
            <a:endParaRPr lang="en-US" dirty="0"/>
          </a:p>
        </p:txBody>
      </p:sp>
      <p:sp>
        <p:nvSpPr>
          <p:cNvPr id="7" name="Date Placeholder 6">
            <a:extLst>
              <a:ext uri="{FF2B5EF4-FFF2-40B4-BE49-F238E27FC236}">
                <a16:creationId xmlns:a16="http://schemas.microsoft.com/office/drawing/2014/main" id="{93815FE6-BBD5-CB13-6712-187B413C6F1B}"/>
              </a:ext>
            </a:extLst>
          </p:cNvPr>
          <p:cNvSpPr>
            <a:spLocks noGrp="1"/>
          </p:cNvSpPr>
          <p:nvPr>
            <p:ph type="dt" sz="half" idx="10"/>
          </p:nvPr>
        </p:nvSpPr>
        <p:spPr/>
        <p:txBody>
          <a:bodyPr/>
          <a:lstStyle/>
          <a:p>
            <a:r>
              <a:rPr lang="en-US"/>
              <a:t>13 &amp; 14 June 2024</a:t>
            </a:r>
            <a:endParaRPr lang="nl-NL"/>
          </a:p>
        </p:txBody>
      </p:sp>
      <p:sp>
        <p:nvSpPr>
          <p:cNvPr id="8" name="Slide Number Placeholder 7">
            <a:extLst>
              <a:ext uri="{FF2B5EF4-FFF2-40B4-BE49-F238E27FC236}">
                <a16:creationId xmlns:a16="http://schemas.microsoft.com/office/drawing/2014/main" id="{82A81DF6-BEF0-907E-77FE-CCB4EBBEDD5A}"/>
              </a:ext>
            </a:extLst>
          </p:cNvPr>
          <p:cNvSpPr>
            <a:spLocks noGrp="1"/>
          </p:cNvSpPr>
          <p:nvPr>
            <p:ph type="sldNum" sz="quarter" idx="12"/>
          </p:nvPr>
        </p:nvSpPr>
        <p:spPr/>
        <p:txBody>
          <a:bodyPr/>
          <a:lstStyle/>
          <a:p>
            <a:fld id="{4D7A3AD5-240B-4118-87A9-AFA1B41E55E4}" type="slidenum">
              <a:rPr lang="nl-NL" smtClean="0"/>
              <a:pPr/>
              <a:t>9</a:t>
            </a:fld>
            <a:endParaRPr lang="nl-NL"/>
          </a:p>
        </p:txBody>
      </p:sp>
      <p:sp>
        <p:nvSpPr>
          <p:cNvPr id="2" name="Footer Placeholder 1">
            <a:extLst>
              <a:ext uri="{FF2B5EF4-FFF2-40B4-BE49-F238E27FC236}">
                <a16:creationId xmlns:a16="http://schemas.microsoft.com/office/drawing/2014/main" id="{9A5B139D-C464-03B6-CD1C-7D9DF72618A8}"/>
              </a:ext>
            </a:extLst>
          </p:cNvPr>
          <p:cNvSpPr>
            <a:spLocks noGrp="1"/>
          </p:cNvSpPr>
          <p:nvPr>
            <p:ph type="ftr" sz="quarter" idx="11"/>
          </p:nvPr>
        </p:nvSpPr>
        <p:spPr/>
        <p:txBody>
          <a:bodyPr/>
          <a:lstStyle/>
          <a:p>
            <a:r>
              <a:rPr lang="nl-NL"/>
              <a:t>delphisummit.com</a:t>
            </a:r>
          </a:p>
        </p:txBody>
      </p:sp>
    </p:spTree>
    <p:extLst>
      <p:ext uri="{BB962C8B-B14F-4D97-AF65-F5344CB8AC3E}">
        <p14:creationId xmlns:p14="http://schemas.microsoft.com/office/powerpoint/2010/main" val="3211812672"/>
      </p:ext>
    </p:extLst>
  </p:cSld>
  <p:clrMapOvr>
    <a:masterClrMapping/>
  </p:clrMapOvr>
</p:sld>
</file>

<file path=ppt/theme/theme1.xml><?xml version="1.0" encoding="utf-8"?>
<a:theme xmlns:a="http://schemas.openxmlformats.org/drawingml/2006/main" name="Delphi Summit Powerpoint Template">
  <a:themeElements>
    <a:clrScheme name="GDK">
      <a:dk1>
        <a:sysClr val="windowText" lastClr="000000"/>
      </a:dk1>
      <a:lt1>
        <a:sysClr val="window" lastClr="FFFFFF"/>
      </a:lt1>
      <a:dk2>
        <a:srgbClr val="0E2841"/>
      </a:dk2>
      <a:lt2>
        <a:srgbClr val="E8E8E8"/>
      </a:lt2>
      <a:accent1>
        <a:srgbClr val="7BC142"/>
      </a:accent1>
      <a:accent2>
        <a:srgbClr val="15457B"/>
      </a:accent2>
      <a:accent3>
        <a:srgbClr val="196B24"/>
      </a:accent3>
      <a:accent4>
        <a:srgbClr val="0F9ED5"/>
      </a:accent4>
      <a:accent5>
        <a:srgbClr val="A02B93"/>
      </a:accent5>
      <a:accent6>
        <a:srgbClr val="E97132"/>
      </a:accent6>
      <a:hlink>
        <a:srgbClr val="467886"/>
      </a:hlink>
      <a:folHlink>
        <a:srgbClr val="96607D"/>
      </a:folHlink>
    </a:clrScheme>
    <a:fontScheme name="Custom 1">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lphi Summit Powerpoint Template.pptx" id="{F5DD12E4-A87C-4B9E-BF54-C75329505140}" vid="{D906D7D0-89BB-417A-89EF-BA4FD56FA5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Delphi Summit Powerpoint Template</Template>
  <TotalTime>9005</TotalTime>
  <Words>2141</Words>
  <Application>Microsoft Office PowerPoint</Application>
  <PresentationFormat>On-screen Show (16:9)</PresentationFormat>
  <Paragraphs>462</Paragraphs>
  <Slides>46</Slides>
  <Notes>28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Courier New</vt:lpstr>
      <vt:lpstr>Ubuntu</vt:lpstr>
      <vt:lpstr>Star Trek TNG-Title</vt:lpstr>
      <vt:lpstr>Arial</vt:lpstr>
      <vt:lpstr>Hack</vt:lpstr>
      <vt:lpstr>Caveat</vt:lpstr>
      <vt:lpstr>Consolas</vt:lpstr>
      <vt:lpstr>Delphi Summit Powerpoint Template</vt:lpstr>
      <vt:lpstr>Evidence Based Delphi Engineering:  How to ignore “best practices” and so called “experts.”</vt:lpstr>
      <vt:lpstr>About Jim McKeeth</vt:lpstr>
      <vt:lpstr>BEGIN</vt:lpstr>
      <vt:lpstr>INTERFACE</vt:lpstr>
      <vt:lpstr>Why do you write the CODE you write?</vt:lpstr>
      <vt:lpstr>Grace Hopper, RDML</vt:lpstr>
      <vt:lpstr>Margaret Hamilton</vt:lpstr>
      <vt:lpstr>PowerPoint Presentation</vt:lpstr>
      <vt:lpstr>IMPLEMENTATION</vt:lpstr>
      <vt:lpstr>Don't believe anything I tell you!</vt:lpstr>
      <vt:lpstr>PowerPoint Presentation</vt:lpstr>
      <vt:lpstr>Consider this Code</vt:lpstr>
      <vt:lpstr>PowerPoint Presentation</vt:lpstr>
      <vt:lpstr>What is the best …</vt:lpstr>
      <vt:lpstr>What is the best …</vt:lpstr>
      <vt:lpstr>Now you try</vt:lpstr>
      <vt:lpstr>It depends …</vt:lpstr>
      <vt:lpstr>It ain’t what you don’t know that gets you into trouble. </vt:lpstr>
      <vt:lpstr>“The trouble with old men is they remember so many things that ain’t so.”</vt:lpstr>
      <vt:lpstr>Unfounded confidence  gets us in trouble</vt:lpstr>
      <vt:lpstr>Programming Changes</vt:lpstr>
      <vt:lpstr>"Programming is an ART that fights back."  -Chad "Kudzu" Howard</vt:lpstr>
      <vt:lpstr>PowerPoint Presentation</vt:lpstr>
      <vt:lpstr>Software Developer Levels</vt:lpstr>
      <vt:lpstr>Scientific Method or Engineering Process</vt:lpstr>
      <vt:lpstr>Waterfall Model</vt:lpstr>
      <vt:lpstr>Microscale Cyclic Process</vt:lpstr>
      <vt:lpstr>The Math of Bugs and Fixes</vt:lpstr>
      <vt:lpstr>Software Engineering </vt:lpstr>
      <vt:lpstr>Think Outside                       The Box </vt:lpstr>
      <vt:lpstr>Big O Notation </vt:lpstr>
      <vt:lpstr>Extremism  vs. Pragmatism </vt:lpstr>
      <vt:lpstr>Different Types of Code</vt:lpstr>
      <vt:lpstr>The FizzBuzz Example</vt:lpstr>
      <vt:lpstr>FizzBuzz : Application Solution</vt:lpstr>
      <vt:lpstr>The “Enterprise” Solution</vt:lpstr>
      <vt:lpstr>So What?</vt:lpstr>
      <vt:lpstr>Premature Optimization </vt:lpstr>
      <vt:lpstr>Tools</vt:lpstr>
      <vt:lpstr>Profilers </vt:lpstr>
      <vt:lpstr>Unit Testing</vt:lpstr>
      <vt:lpstr>Logging</vt:lpstr>
      <vt:lpstr>Code Coverage </vt:lpstr>
      <vt:lpstr>Static Code Analysis</vt:lpstr>
      <vt:lpstr>FINALIZATION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Driven Delphi Engineering</dc:title>
  <dc:creator>Jim McKeeth</dc:creator>
  <cp:lastModifiedBy>Jim McKeeth</cp:lastModifiedBy>
  <cp:revision>15</cp:revision>
  <dcterms:modified xsi:type="dcterms:W3CDTF">2024-06-26T09:16:47Z</dcterms:modified>
</cp:coreProperties>
</file>